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6858000" cx="12192000"/>
  <p:notesSz cx="6858000" cy="9144000"/>
  <p:embeddedFontLst>
    <p:embeddedFont>
      <p:font typeface="Roboto"/>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1" roundtripDataSignature="AMtx7mjUSnuyiUzFW6xu9d61OEhZ4YAjJ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Roboto-bold.fntdata"/><Relationship Id="rId27" Type="http://schemas.openxmlformats.org/officeDocument/2006/relationships/font" Target="fonts/Roboto-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italic.fntdata"/><Relationship Id="rId7" Type="http://schemas.openxmlformats.org/officeDocument/2006/relationships/slide" Target="slides/slide2.xml"/><Relationship Id="rId8" Type="http://schemas.openxmlformats.org/officeDocument/2006/relationships/slide" Target="slides/slide3.xml"/><Relationship Id="rId31" Type="http://customschemas.google.com/relationships/presentationmetadata" Target="metadata"/><Relationship Id="rId30" Type="http://schemas.openxmlformats.org/officeDocument/2006/relationships/font" Target="fonts/Roboto-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 name="Google Shape;18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1507 Waldsmuller Map Amerigo Vespucci</a:t>
            </a:r>
            <a:endParaRPr/>
          </a:p>
        </p:txBody>
      </p:sp>
      <p:sp>
        <p:nvSpPr>
          <p:cNvPr id="184" name="Google Shape;18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Village of Syracuse 1844.  The Full Circle Project Site is marked by the yellow square.</a:t>
            </a:r>
            <a:endParaRPr/>
          </a:p>
        </p:txBody>
      </p:sp>
      <p:sp>
        <p:nvSpPr>
          <p:cNvPr id="263" name="Google Shape;26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Villages of Syracuse and Salina merge in 1847, and the City of Syracuse is incorporated. </a:t>
            </a:r>
            <a:endParaRPr/>
          </a:p>
        </p:txBody>
      </p:sp>
      <p:sp>
        <p:nvSpPr>
          <p:cNvPr id="270" name="Google Shape;27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Syracuse 1874.  Erie Canal continues to thrive after a period of enlargement, but railroads become a competitive mode of transportation for goods and people.  Syracuse’s population grows to 48,000</a:t>
            </a:r>
            <a:endParaRPr/>
          </a:p>
        </p:txBody>
      </p:sp>
      <p:sp>
        <p:nvSpPr>
          <p:cNvPr id="277" name="Google Shape;277;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Red lines delineate electric trolley cars.  The population in 1905 is 115,000.  The Full Circle project site is marked by a yellow square.</a:t>
            </a:r>
            <a:endParaRPr/>
          </a:p>
        </p:txBody>
      </p:sp>
      <p:sp>
        <p:nvSpPr>
          <p:cNvPr id="284" name="Google Shape;284;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This 1919 Map shows markings of the various ethnic neighborhoods and industries throughout the city.  The Full Circle project site is noted by the yellow square.</a:t>
            </a:r>
            <a:endParaRPr/>
          </a:p>
        </p:txBody>
      </p:sp>
      <p:sp>
        <p:nvSpPr>
          <p:cNvPr id="293" name="Google Shape;29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03" name="Google Shape;30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latin typeface="Roboto"/>
                <a:ea typeface="Roboto"/>
                <a:cs typeface="Roboto"/>
                <a:sym typeface="Roboto"/>
              </a:rPr>
              <a:t>The 15th Ward was a vibrant, historically Black and Jewish neighborhood in Syracuse, NY, that was largely demolished in the 1950s and 60s for the construction of Interstate 81</a:t>
            </a:r>
            <a:r>
              <a:rPr lang="en-US" sz="1100"/>
              <a:t>. Known as a tight-knit community, its destruction displaced thousands of families, destroyed local businesses, and created lasting economic and racial disparities. The removal of I-81 is currently underway, and will remove a mile-long viaduct through this area, followed by new housing infrastructure and a community grid.  The Full Circle project site is marked in yellow.</a:t>
            </a:r>
            <a:endParaRPr/>
          </a:p>
        </p:txBody>
      </p:sp>
      <p:sp>
        <p:nvSpPr>
          <p:cNvPr id="317" name="Google Shape;317;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 name="Google Shape;32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Peak population of city in the 1950s over 220k.  The Full Circle project site is marked in yellow.</a:t>
            </a:r>
            <a:endParaRPr/>
          </a:p>
        </p:txBody>
      </p:sp>
      <p:sp>
        <p:nvSpPr>
          <p:cNvPr id="335" name="Google Shape;335;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byproduct of interstate highway development and urban renewal.  The Full Circle project site is marked in yellow.</a:t>
            </a:r>
            <a:endParaRPr/>
          </a:p>
        </p:txBody>
      </p:sp>
      <p:sp>
        <p:nvSpPr>
          <p:cNvPr id="346" name="Google Shape;346;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Hiawatha Flag represents the five nations that formed the Great Law of Peace of the Haudenosaunee Confederacy.  From left the right, the symbols represent the Seneca Nation, the Cayuga Nation, the Onondaga Nation (the Central Fire of the Confederacy), the Oneida Nation and the Mohawk Nation.  The Tuscarora Nation joined the Confederacy in the the early 18th century.</a:t>
            </a:r>
            <a:endParaRPr/>
          </a:p>
        </p:txBody>
      </p:sp>
      <p:sp>
        <p:nvSpPr>
          <p:cNvPr id="197" name="Google Shape;19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6" name="Google Shape;356;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a:t>
            </a:r>
            <a:r>
              <a:rPr lang="en-US"/>
              <a:t> community grid pattern shows greenways through the city where Interstate 81 will be removed.  The yellow square marks the Full Circle project site.</a:t>
            </a:r>
            <a:endParaRPr/>
          </a:p>
        </p:txBody>
      </p:sp>
      <p:sp>
        <p:nvSpPr>
          <p:cNvPr id="363" name="Google Shape;363;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Samuel de Champlain’s 1632 map of New France.  The French </a:t>
            </a:r>
            <a:r>
              <a:rPr lang="en-US"/>
              <a:t>explorer</a:t>
            </a:r>
            <a:r>
              <a:rPr lang="en-US"/>
              <a:t>, navigator, diplomat, soldier, and cartographer founded Quebec City as a permanent French colony in North America.  He lived among the indigenous people of the region, making ethnographic observations of the Wendat (Huron), Innu, Algonquin and Iroquois (Haudenosaunee).  Jesuit Missionaries settled on the shores of Onondaga Lake in 1656, near present day Syracuse, fleeing 18 months later amidst tensions with the Haudenosaunee.</a:t>
            </a:r>
            <a:endParaRPr/>
          </a:p>
          <a:p>
            <a:pPr indent="0" lvl="0" marL="0" rtl="0" algn="l">
              <a:spcBef>
                <a:spcPts val="0"/>
              </a:spcBef>
              <a:spcAft>
                <a:spcPts val="0"/>
              </a:spcAft>
              <a:buNone/>
            </a:pPr>
            <a:r>
              <a:t/>
            </a:r>
            <a:endParaRPr/>
          </a:p>
        </p:txBody>
      </p:sp>
      <p:sp>
        <p:nvSpPr>
          <p:cNvPr id="204" name="Google Shape;20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Ely parker </a:t>
            </a:r>
            <a:r>
              <a:rPr b="0" i="0" lang="en-US" sz="1200">
                <a:solidFill>
                  <a:schemeClr val="dk1"/>
                </a:solidFill>
                <a:latin typeface="Arial"/>
                <a:ea typeface="Arial"/>
                <a:cs typeface="Arial"/>
                <a:sym typeface="Arial"/>
              </a:rPr>
              <a:t>Ely S. Parker was born on the Seneca Reservation at Tonawanda in western New York in 1828. His parents raised him in the traditions of the League of the Haudenosaunee (also known as Six Nations or Iroquois), but also educated him at a Baptist Mission school. There, he took the first name of the school’s minister and call</a:t>
            </a:r>
            <a:r>
              <a:rPr lang="en-US"/>
              <a:t>ed </a:t>
            </a:r>
            <a:r>
              <a:rPr b="0" i="0" lang="en-US" sz="1200">
                <a:solidFill>
                  <a:schemeClr val="dk1"/>
                </a:solidFill>
                <a:latin typeface="Arial"/>
                <a:ea typeface="Arial"/>
                <a:cs typeface="Arial"/>
                <a:sym typeface="Arial"/>
              </a:rPr>
              <a:t>himself Ely Parker.</a:t>
            </a:r>
            <a:endParaRPr/>
          </a:p>
        </p:txBody>
      </p:sp>
      <p:sp>
        <p:nvSpPr>
          <p:cNvPr id="211" name="Google Shape;211;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50">
                <a:highlight>
                  <a:srgbClr val="FFFFFF"/>
                </a:highlight>
              </a:rPr>
              <a:t>On July 3, 1790, Revolutionary War veterans drew for lots in the Military Tract. The Military Tract was a vast area of land in Central New York that was divided into 28 townships, each comprised of 100 lots, with 600 acres in each lot. The townships were predominately named after famous Greeks and Romans, such as Homer, Cicero, Marcellus and Pompey, many of which have kept the same names. Soldiers were awarded between 600 and 3,000 acres depending on their rank. The Military Tract was taken from the territory of the original inhabitants of New York state, the Haudenosaunee, or Iroquois as they are more commonly known; specifically, the Onondaga and Cayuga nations. According to the Onondaga Nation, between 1788 and 1822, the Onondaga Nation lost possession of approximately 95% of its land as more Americans/Europeans moved into Upstate New York.  </a:t>
            </a:r>
            <a:r>
              <a:rPr lang="en-US" sz="1150">
                <a:highlight>
                  <a:srgbClr val="FFFFFF"/>
                </a:highlight>
              </a:rPr>
              <a:t>The</a:t>
            </a:r>
            <a:r>
              <a:rPr lang="en-US" sz="1150">
                <a:highlight>
                  <a:srgbClr val="FFFFFF"/>
                </a:highlight>
              </a:rPr>
              <a:t> boundary of the Onondaga Reservation in 1790 included the land that was eventually developed into City of Syracuse.</a:t>
            </a:r>
            <a:endParaRPr/>
          </a:p>
        </p:txBody>
      </p:sp>
      <p:sp>
        <p:nvSpPr>
          <p:cNvPr id="221" name="Google Shape;22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2" name="Google Shape;23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Walton Tract, 1819 Abraham Walton buys it up in 1804</a:t>
            </a:r>
            <a:endParaRPr/>
          </a:p>
        </p:txBody>
      </p:sp>
      <p:sp>
        <p:nvSpPr>
          <p:cNvPr id="241" name="Google Shape;241;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Syracuse Company:  Moses Burnett, William James, James McBride, John and Isiah Townsend</a:t>
            </a:r>
            <a:endParaRPr/>
          </a:p>
        </p:txBody>
      </p:sp>
      <p:sp>
        <p:nvSpPr>
          <p:cNvPr id="249" name="Google Shape;249;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Syracuse Company map 1834, notes the expansion of settlement and population of the village of Syracuse after the completion of the Erie Canal in 1825. The parallel lines on the left of the map represent the expansive infrastructure of the salt industry that supplied 80% of the nation’s salt.  The </a:t>
            </a:r>
            <a:r>
              <a:rPr lang="en-US"/>
              <a:t>Full Circle Project is located in the area marked by the yellow rectangle.</a:t>
            </a:r>
            <a:endParaRPr/>
          </a:p>
        </p:txBody>
      </p:sp>
      <p:sp>
        <p:nvSpPr>
          <p:cNvPr id="256" name="Google Shape;256;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 name="Shape 16"/>
        <p:cNvGrpSpPr/>
        <p:nvPr/>
      </p:nvGrpSpPr>
      <p:grpSpPr>
        <a:xfrm>
          <a:off x="0" y="0"/>
          <a:ext cx="0" cy="0"/>
          <a:chOff x="0" y="0"/>
          <a:chExt cx="0" cy="0"/>
        </a:xfrm>
      </p:grpSpPr>
      <p:sp>
        <p:nvSpPr>
          <p:cNvPr id="17" name="Google Shape;17;p26"/>
          <p:cNvSpPr txBox="1"/>
          <p:nvPr>
            <p:ph type="ctrTitle"/>
          </p:nvPr>
        </p:nvSpPr>
        <p:spPr>
          <a:xfrm>
            <a:off x="1756946" y="1104900"/>
            <a:ext cx="8376514" cy="3120504"/>
          </a:xfrm>
          <a:prstGeom prst="rect">
            <a:avLst/>
          </a:prstGeom>
          <a:noFill/>
          <a:ln>
            <a:noFill/>
          </a:ln>
        </p:spPr>
        <p:txBody>
          <a:bodyPr anchorCtr="0" anchor="b" bIns="45700" lIns="91425" spcFirstLastPara="1" rIns="91425" wrap="square" tIns="45700">
            <a:normAutofit/>
          </a:bodyPr>
          <a:lstStyle>
            <a:lvl1pPr lvl="0" algn="ctr">
              <a:lnSpc>
                <a:spcPct val="110000"/>
              </a:lnSpc>
              <a:spcBef>
                <a:spcPts val="0"/>
              </a:spcBef>
              <a:spcAft>
                <a:spcPts val="0"/>
              </a:spcAft>
              <a:buClr>
                <a:srgbClr val="262626"/>
              </a:buClr>
              <a:buSzPts val="2800"/>
              <a:buFont typeface="Arial"/>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26"/>
          <p:cNvSpPr txBox="1"/>
          <p:nvPr>
            <p:ph idx="1" type="subTitle"/>
          </p:nvPr>
        </p:nvSpPr>
        <p:spPr>
          <a:xfrm>
            <a:off x="2908039" y="4442385"/>
            <a:ext cx="6074328" cy="984023"/>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1000"/>
              </a:spcBef>
              <a:spcAft>
                <a:spcPts val="0"/>
              </a:spcAft>
              <a:buClr>
                <a:srgbClr val="262626"/>
              </a:buClr>
              <a:buSzPts val="1600"/>
              <a:buNone/>
              <a:defRPr i="0" sz="2000"/>
            </a:lvl1pPr>
            <a:lvl2pPr lvl="1" algn="ctr">
              <a:lnSpc>
                <a:spcPct val="100000"/>
              </a:lnSpc>
              <a:spcBef>
                <a:spcPts val="500"/>
              </a:spcBef>
              <a:spcAft>
                <a:spcPts val="0"/>
              </a:spcAft>
              <a:buClr>
                <a:srgbClr val="262626"/>
              </a:buClr>
              <a:buSzPts val="2000"/>
              <a:buFont typeface="Arial"/>
              <a:buNone/>
              <a:defRPr sz="2000"/>
            </a:lvl2pPr>
            <a:lvl3pPr lvl="2" algn="ctr">
              <a:lnSpc>
                <a:spcPct val="100000"/>
              </a:lnSpc>
              <a:spcBef>
                <a:spcPts val="500"/>
              </a:spcBef>
              <a:spcAft>
                <a:spcPts val="0"/>
              </a:spcAft>
              <a:buClr>
                <a:srgbClr val="262626"/>
              </a:buClr>
              <a:buSzPts val="1440"/>
              <a:buNone/>
              <a:defRPr sz="1800"/>
            </a:lvl3pPr>
            <a:lvl4pPr lvl="3" algn="ctr">
              <a:lnSpc>
                <a:spcPct val="100000"/>
              </a:lnSpc>
              <a:spcBef>
                <a:spcPts val="500"/>
              </a:spcBef>
              <a:spcAft>
                <a:spcPts val="0"/>
              </a:spcAft>
              <a:buClr>
                <a:srgbClr val="262626"/>
              </a:buClr>
              <a:buSzPts val="1600"/>
              <a:buFont typeface="Arial"/>
              <a:buNone/>
              <a:defRPr sz="1600"/>
            </a:lvl4pPr>
            <a:lvl5pPr lvl="4" algn="ctr">
              <a:lnSpc>
                <a:spcPct val="100000"/>
              </a:lnSpc>
              <a:spcBef>
                <a:spcPts val="500"/>
              </a:spcBef>
              <a:spcAft>
                <a:spcPts val="0"/>
              </a:spcAft>
              <a:buClr>
                <a:srgbClr val="262626"/>
              </a:buClr>
              <a:buSzPts val="128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9" name="Google Shape;19;p26"/>
          <p:cNvSpPr txBox="1"/>
          <p:nvPr>
            <p:ph idx="10" type="dt"/>
          </p:nvPr>
        </p:nvSpPr>
        <p:spPr>
          <a:xfrm rot="5400000">
            <a:off x="10509243" y="5071825"/>
            <a:ext cx="264766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6"/>
          <p:cNvSpPr txBox="1"/>
          <p:nvPr>
            <p:ph idx="11" type="ftr"/>
          </p:nvPr>
        </p:nvSpPr>
        <p:spPr>
          <a:xfrm rot="5400000">
            <a:off x="10447827" y="1407402"/>
            <a:ext cx="27704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26"/>
          <p:cNvSpPr txBox="1"/>
          <p:nvPr>
            <p:ph idx="12" type="sldNum"/>
          </p:nvPr>
        </p:nvSpPr>
        <p:spPr>
          <a:xfrm>
            <a:off x="11560121" y="3138985"/>
            <a:ext cx="545911" cy="580029"/>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73" name="Shape 73"/>
        <p:cNvGrpSpPr/>
        <p:nvPr/>
      </p:nvGrpSpPr>
      <p:grpSpPr>
        <a:xfrm>
          <a:off x="0" y="0"/>
          <a:ext cx="0" cy="0"/>
          <a:chOff x="0" y="0"/>
          <a:chExt cx="0" cy="0"/>
        </a:xfrm>
      </p:grpSpPr>
      <p:sp>
        <p:nvSpPr>
          <p:cNvPr id="74" name="Google Shape;74;p37"/>
          <p:cNvSpPr txBox="1"/>
          <p:nvPr>
            <p:ph idx="1" type="body"/>
          </p:nvPr>
        </p:nvSpPr>
        <p:spPr>
          <a:xfrm rot="5400000">
            <a:off x="3697833" y="-821329"/>
            <a:ext cx="4516696" cy="9810604"/>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Clr>
                <a:srgbClr val="262626"/>
              </a:buClr>
              <a:buSzPts val="1440"/>
              <a:buChar char="•"/>
              <a:defRPr/>
            </a:lvl1pPr>
            <a:lvl2pPr indent="-228600" lvl="1" marL="914400" algn="l">
              <a:lnSpc>
                <a:spcPct val="100000"/>
              </a:lnSpc>
              <a:spcBef>
                <a:spcPts val="500"/>
              </a:spcBef>
              <a:spcAft>
                <a:spcPts val="0"/>
              </a:spcAft>
              <a:buClr>
                <a:srgbClr val="262626"/>
              </a:buClr>
              <a:buSzPts val="1800"/>
              <a:buNone/>
              <a:defRPr/>
            </a:lvl2pPr>
            <a:lvl3pPr indent="-320040" lvl="2" marL="1371600" algn="l">
              <a:lnSpc>
                <a:spcPct val="100000"/>
              </a:lnSpc>
              <a:spcBef>
                <a:spcPts val="500"/>
              </a:spcBef>
              <a:spcAft>
                <a:spcPts val="0"/>
              </a:spcAft>
              <a:buClr>
                <a:srgbClr val="262626"/>
              </a:buClr>
              <a:buSzPts val="1440"/>
              <a:buChar char="•"/>
              <a:defRPr/>
            </a:lvl3pPr>
            <a:lvl4pPr indent="-228600" lvl="3" marL="1828800" algn="l">
              <a:lnSpc>
                <a:spcPct val="100000"/>
              </a:lnSpc>
              <a:spcBef>
                <a:spcPts val="500"/>
              </a:spcBef>
              <a:spcAft>
                <a:spcPts val="0"/>
              </a:spcAft>
              <a:buClr>
                <a:srgbClr val="262626"/>
              </a:buClr>
              <a:buSzPts val="1800"/>
              <a:buNone/>
              <a:defRPr/>
            </a:lvl4pPr>
            <a:lvl5pPr indent="-320040" lvl="4" marL="2286000" algn="l">
              <a:lnSpc>
                <a:spcPct val="100000"/>
              </a:lnSpc>
              <a:spcBef>
                <a:spcPts val="500"/>
              </a:spcBef>
              <a:spcAft>
                <a:spcPts val="0"/>
              </a:spcAft>
              <a:buClr>
                <a:srgbClr val="262626"/>
              </a:buClr>
              <a:buSzPts val="144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37"/>
          <p:cNvSpPr txBox="1"/>
          <p:nvPr>
            <p:ph idx="10" type="dt"/>
          </p:nvPr>
        </p:nvSpPr>
        <p:spPr>
          <a:xfrm rot="5400000">
            <a:off x="10509243" y="5071825"/>
            <a:ext cx="264766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7"/>
          <p:cNvSpPr txBox="1"/>
          <p:nvPr>
            <p:ph idx="11" type="ftr"/>
          </p:nvPr>
        </p:nvSpPr>
        <p:spPr>
          <a:xfrm rot="5400000">
            <a:off x="10447827" y="1407402"/>
            <a:ext cx="27704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7"/>
          <p:cNvSpPr txBox="1"/>
          <p:nvPr>
            <p:ph idx="12" type="sldNum"/>
          </p:nvPr>
        </p:nvSpPr>
        <p:spPr>
          <a:xfrm>
            <a:off x="11560121" y="3138985"/>
            <a:ext cx="545911" cy="580029"/>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78" name="Google Shape;78;p37"/>
          <p:cNvSpPr txBox="1"/>
          <p:nvPr>
            <p:ph type="title"/>
          </p:nvPr>
        </p:nvSpPr>
        <p:spPr>
          <a:xfrm>
            <a:off x="1050879" y="609601"/>
            <a:ext cx="9810604" cy="1216024"/>
          </a:xfrm>
          <a:prstGeom prst="rect">
            <a:avLst/>
          </a:prstGeom>
          <a:noFill/>
          <a:ln>
            <a:noFill/>
          </a:ln>
        </p:spPr>
        <p:txBody>
          <a:bodyPr anchorCtr="0" anchor="ctr" bIns="45700" lIns="91425" spcFirstLastPara="1" rIns="91425" wrap="square" tIns="45700">
            <a:normAutofit/>
          </a:bodyPr>
          <a:lstStyle>
            <a:lvl1pPr lvl="0" algn="l">
              <a:lnSpc>
                <a:spcPct val="11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9" name="Shape 79"/>
        <p:cNvGrpSpPr/>
        <p:nvPr/>
      </p:nvGrpSpPr>
      <p:grpSpPr>
        <a:xfrm>
          <a:off x="0" y="0"/>
          <a:ext cx="0" cy="0"/>
          <a:chOff x="0" y="0"/>
          <a:chExt cx="0" cy="0"/>
        </a:xfrm>
      </p:grpSpPr>
      <p:sp>
        <p:nvSpPr>
          <p:cNvPr id="80" name="Google Shape;80;p38"/>
          <p:cNvSpPr txBox="1"/>
          <p:nvPr>
            <p:ph type="title"/>
          </p:nvPr>
        </p:nvSpPr>
        <p:spPr>
          <a:xfrm rot="5400000">
            <a:off x="6905522" y="2283404"/>
            <a:ext cx="5800298" cy="2161540"/>
          </a:xfrm>
          <a:prstGeom prst="rect">
            <a:avLst/>
          </a:prstGeom>
          <a:noFill/>
          <a:ln>
            <a:noFill/>
          </a:ln>
        </p:spPr>
        <p:txBody>
          <a:bodyPr anchorCtr="0" anchor="ctr" bIns="45700" lIns="91425" spcFirstLastPara="1" rIns="91425" wrap="square" tIns="45700">
            <a:normAutofit/>
          </a:bodyPr>
          <a:lstStyle>
            <a:lvl1pPr lvl="0" algn="l">
              <a:lnSpc>
                <a:spcPct val="11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38"/>
          <p:cNvSpPr txBox="1"/>
          <p:nvPr>
            <p:ph idx="1" type="body"/>
          </p:nvPr>
        </p:nvSpPr>
        <p:spPr>
          <a:xfrm rot="5400000">
            <a:off x="1881400" y="-579178"/>
            <a:ext cx="5800299" cy="7886700"/>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Clr>
                <a:srgbClr val="262626"/>
              </a:buClr>
              <a:buSzPts val="1440"/>
              <a:buChar char="•"/>
              <a:defRPr/>
            </a:lvl1pPr>
            <a:lvl2pPr indent="-228600" lvl="1" marL="914400" algn="l">
              <a:lnSpc>
                <a:spcPct val="100000"/>
              </a:lnSpc>
              <a:spcBef>
                <a:spcPts val="500"/>
              </a:spcBef>
              <a:spcAft>
                <a:spcPts val="0"/>
              </a:spcAft>
              <a:buClr>
                <a:srgbClr val="262626"/>
              </a:buClr>
              <a:buSzPts val="1800"/>
              <a:buNone/>
              <a:defRPr/>
            </a:lvl2pPr>
            <a:lvl3pPr indent="-320040" lvl="2" marL="1371600" algn="l">
              <a:lnSpc>
                <a:spcPct val="100000"/>
              </a:lnSpc>
              <a:spcBef>
                <a:spcPts val="500"/>
              </a:spcBef>
              <a:spcAft>
                <a:spcPts val="0"/>
              </a:spcAft>
              <a:buClr>
                <a:srgbClr val="262626"/>
              </a:buClr>
              <a:buSzPts val="1440"/>
              <a:buChar char="•"/>
              <a:defRPr/>
            </a:lvl3pPr>
            <a:lvl4pPr indent="-228600" lvl="3" marL="1828800" algn="l">
              <a:lnSpc>
                <a:spcPct val="100000"/>
              </a:lnSpc>
              <a:spcBef>
                <a:spcPts val="500"/>
              </a:spcBef>
              <a:spcAft>
                <a:spcPts val="0"/>
              </a:spcAft>
              <a:buClr>
                <a:srgbClr val="262626"/>
              </a:buClr>
              <a:buSzPts val="1800"/>
              <a:buNone/>
              <a:defRPr/>
            </a:lvl4pPr>
            <a:lvl5pPr indent="-320040" lvl="4" marL="2286000" algn="l">
              <a:lnSpc>
                <a:spcPct val="100000"/>
              </a:lnSpc>
              <a:spcBef>
                <a:spcPts val="500"/>
              </a:spcBef>
              <a:spcAft>
                <a:spcPts val="0"/>
              </a:spcAft>
              <a:buClr>
                <a:srgbClr val="262626"/>
              </a:buClr>
              <a:buSzPts val="144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38"/>
          <p:cNvSpPr txBox="1"/>
          <p:nvPr>
            <p:ph idx="10" type="dt"/>
          </p:nvPr>
        </p:nvSpPr>
        <p:spPr>
          <a:xfrm rot="5400000">
            <a:off x="10509243" y="5071825"/>
            <a:ext cx="264766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8"/>
          <p:cNvSpPr txBox="1"/>
          <p:nvPr>
            <p:ph idx="11" type="ftr"/>
          </p:nvPr>
        </p:nvSpPr>
        <p:spPr>
          <a:xfrm rot="5400000">
            <a:off x="10447827" y="1407402"/>
            <a:ext cx="27704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38"/>
          <p:cNvSpPr txBox="1"/>
          <p:nvPr>
            <p:ph idx="12" type="sldNum"/>
          </p:nvPr>
        </p:nvSpPr>
        <p:spPr>
          <a:xfrm>
            <a:off x="11560121" y="3138985"/>
            <a:ext cx="545911" cy="580029"/>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92" name="Shape 92"/>
        <p:cNvGrpSpPr/>
        <p:nvPr/>
      </p:nvGrpSpPr>
      <p:grpSpPr>
        <a:xfrm>
          <a:off x="0" y="0"/>
          <a:ext cx="0" cy="0"/>
          <a:chOff x="0" y="0"/>
          <a:chExt cx="0" cy="0"/>
        </a:xfrm>
      </p:grpSpPr>
      <p:sp>
        <p:nvSpPr>
          <p:cNvPr id="93" name="Google Shape;93;p30"/>
          <p:cNvSpPr txBox="1"/>
          <p:nvPr>
            <p:ph type="title"/>
          </p:nvPr>
        </p:nvSpPr>
        <p:spPr>
          <a:xfrm>
            <a:off x="8476488" y="640080"/>
            <a:ext cx="3227715" cy="2551751"/>
          </a:xfrm>
          <a:prstGeom prst="rect">
            <a:avLst/>
          </a:prstGeom>
          <a:noFill/>
          <a:ln>
            <a:noFill/>
          </a:ln>
        </p:spPr>
        <p:txBody>
          <a:bodyPr anchorCtr="0" anchor="b" bIns="91425" lIns="109725" spcFirstLastPara="1" rIns="109725" wrap="square" tIns="109725">
            <a:normAutofit/>
          </a:bodyPr>
          <a:lstStyle>
            <a:lvl1pPr lvl="0" algn="l">
              <a:lnSpc>
                <a:spcPct val="104000"/>
              </a:lnSpc>
              <a:spcBef>
                <a:spcPts val="0"/>
              </a:spcBef>
              <a:spcAft>
                <a:spcPts val="0"/>
              </a:spcAft>
              <a:buClr>
                <a:srgbClr val="3F3F3F"/>
              </a:buClr>
              <a:buSzPts val="3400"/>
              <a:buFont typeface="Meiryo"/>
              <a:buNone/>
              <a:defRPr sz="3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 name="Google Shape;94;p30"/>
          <p:cNvSpPr txBox="1"/>
          <p:nvPr>
            <p:ph idx="1" type="body"/>
          </p:nvPr>
        </p:nvSpPr>
        <p:spPr>
          <a:xfrm>
            <a:off x="1280160" y="640080"/>
            <a:ext cx="6949440" cy="5455919"/>
          </a:xfrm>
          <a:prstGeom prst="rect">
            <a:avLst/>
          </a:prstGeom>
          <a:noFill/>
          <a:ln>
            <a:noFill/>
          </a:ln>
        </p:spPr>
        <p:txBody>
          <a:bodyPr anchorCtr="0" anchor="t" bIns="91425" lIns="109725" spcFirstLastPara="1" rIns="109725" wrap="square" tIns="109725">
            <a:normAutofit/>
          </a:bodyPr>
          <a:lstStyle>
            <a:lvl1pPr indent="-228600" lvl="0" marL="457200" algn="l">
              <a:lnSpc>
                <a:spcPct val="140000"/>
              </a:lnSpc>
              <a:spcBef>
                <a:spcPts val="930"/>
              </a:spcBef>
              <a:spcAft>
                <a:spcPts val="0"/>
              </a:spcAft>
              <a:buClr>
                <a:srgbClr val="3F3F3F"/>
              </a:buClr>
              <a:buSzPts val="2000"/>
              <a:buNone/>
              <a:defRPr sz="2000"/>
            </a:lvl1pPr>
            <a:lvl2pPr indent="-228600" lvl="1" marL="914400" algn="l">
              <a:lnSpc>
                <a:spcPct val="140000"/>
              </a:lnSpc>
              <a:spcBef>
                <a:spcPts val="930"/>
              </a:spcBef>
              <a:spcAft>
                <a:spcPts val="0"/>
              </a:spcAft>
              <a:buClr>
                <a:srgbClr val="3F3F3F"/>
              </a:buClr>
              <a:buSzPts val="1800"/>
              <a:buNone/>
              <a:defRPr sz="1800"/>
            </a:lvl2pPr>
            <a:lvl3pPr indent="-330200" lvl="2" marL="1371600" algn="l">
              <a:lnSpc>
                <a:spcPct val="140000"/>
              </a:lnSpc>
              <a:spcBef>
                <a:spcPts val="930"/>
              </a:spcBef>
              <a:spcAft>
                <a:spcPts val="0"/>
              </a:spcAft>
              <a:buClr>
                <a:srgbClr val="3F3F3F"/>
              </a:buClr>
              <a:buSzPts val="1600"/>
              <a:buChar char="–"/>
              <a:defRPr sz="1600"/>
            </a:lvl3pPr>
            <a:lvl4pPr indent="-317500" lvl="3" marL="1828800" algn="l">
              <a:lnSpc>
                <a:spcPct val="140000"/>
              </a:lnSpc>
              <a:spcBef>
                <a:spcPts val="930"/>
              </a:spcBef>
              <a:spcAft>
                <a:spcPts val="0"/>
              </a:spcAft>
              <a:buClr>
                <a:srgbClr val="3F3F3F"/>
              </a:buClr>
              <a:buSzPts val="1400"/>
              <a:buChar char="–"/>
              <a:defRPr sz="1400"/>
            </a:lvl4pPr>
            <a:lvl5pPr indent="-317500" lvl="4" marL="2286000" algn="l">
              <a:lnSpc>
                <a:spcPct val="140000"/>
              </a:lnSpc>
              <a:spcBef>
                <a:spcPts val="930"/>
              </a:spcBef>
              <a:spcAft>
                <a:spcPts val="0"/>
              </a:spcAft>
              <a:buClr>
                <a:srgbClr val="3F3F3F"/>
              </a:buClr>
              <a:buSzPts val="1400"/>
              <a:buChar char="–"/>
              <a:defRPr sz="1400"/>
            </a:lvl5pPr>
            <a:lvl6pPr indent="-317500" lvl="5" marL="2743200" algn="l">
              <a:lnSpc>
                <a:spcPct val="111000"/>
              </a:lnSpc>
              <a:spcBef>
                <a:spcPts val="930"/>
              </a:spcBef>
              <a:spcAft>
                <a:spcPts val="0"/>
              </a:spcAft>
              <a:buClr>
                <a:srgbClr val="BC2818"/>
              </a:buClr>
              <a:buSzPts val="1400"/>
              <a:buChar char="–"/>
              <a:defRPr sz="1400"/>
            </a:lvl6pPr>
            <a:lvl7pPr indent="-317500" lvl="6" marL="3200400" algn="l">
              <a:lnSpc>
                <a:spcPct val="111000"/>
              </a:lnSpc>
              <a:spcBef>
                <a:spcPts val="930"/>
              </a:spcBef>
              <a:spcAft>
                <a:spcPts val="0"/>
              </a:spcAft>
              <a:buClr>
                <a:srgbClr val="BC2818"/>
              </a:buClr>
              <a:buSzPts val="1400"/>
              <a:buChar char="–"/>
              <a:defRPr sz="1400"/>
            </a:lvl7pPr>
            <a:lvl8pPr indent="-317500" lvl="7" marL="3657600" algn="l">
              <a:lnSpc>
                <a:spcPct val="111000"/>
              </a:lnSpc>
              <a:spcBef>
                <a:spcPts val="930"/>
              </a:spcBef>
              <a:spcAft>
                <a:spcPts val="0"/>
              </a:spcAft>
              <a:buClr>
                <a:srgbClr val="BC2818"/>
              </a:buClr>
              <a:buSzPts val="1400"/>
              <a:buChar char="–"/>
              <a:defRPr sz="1400"/>
            </a:lvl8pPr>
            <a:lvl9pPr indent="-317500" lvl="8" marL="4114800" algn="l">
              <a:lnSpc>
                <a:spcPct val="111000"/>
              </a:lnSpc>
              <a:spcBef>
                <a:spcPts val="930"/>
              </a:spcBef>
              <a:spcAft>
                <a:spcPts val="0"/>
              </a:spcAft>
              <a:buClr>
                <a:srgbClr val="BC2818"/>
              </a:buClr>
              <a:buSzPts val="1400"/>
              <a:buChar char="–"/>
              <a:defRPr sz="1400"/>
            </a:lvl9pPr>
          </a:lstStyle>
          <a:p/>
        </p:txBody>
      </p:sp>
      <p:sp>
        <p:nvSpPr>
          <p:cNvPr id="95" name="Google Shape;95;p30"/>
          <p:cNvSpPr txBox="1"/>
          <p:nvPr>
            <p:ph idx="2" type="body"/>
          </p:nvPr>
        </p:nvSpPr>
        <p:spPr>
          <a:xfrm>
            <a:off x="8476488" y="3223803"/>
            <a:ext cx="3227715" cy="2872197"/>
          </a:xfrm>
          <a:prstGeom prst="rect">
            <a:avLst/>
          </a:prstGeom>
          <a:noFill/>
          <a:ln>
            <a:noFill/>
          </a:ln>
        </p:spPr>
        <p:txBody>
          <a:bodyPr anchorCtr="0" anchor="t" bIns="91425" lIns="109725" spcFirstLastPara="1" rIns="109725" wrap="square" tIns="109725">
            <a:normAutofit/>
          </a:bodyPr>
          <a:lstStyle>
            <a:lvl1pPr indent="-228600" lvl="0" marL="457200" algn="l">
              <a:lnSpc>
                <a:spcPct val="140000"/>
              </a:lnSpc>
              <a:spcBef>
                <a:spcPts val="1400"/>
              </a:spcBef>
              <a:spcAft>
                <a:spcPts val="0"/>
              </a:spcAft>
              <a:buClr>
                <a:srgbClr val="3F3F3F"/>
              </a:buClr>
              <a:buSzPts val="1600"/>
              <a:buNone/>
              <a:defRPr sz="1600"/>
            </a:lvl1pPr>
            <a:lvl2pPr indent="-228600" lvl="1" marL="914400" algn="l">
              <a:lnSpc>
                <a:spcPct val="140000"/>
              </a:lnSpc>
              <a:spcBef>
                <a:spcPts val="930"/>
              </a:spcBef>
              <a:spcAft>
                <a:spcPts val="0"/>
              </a:spcAft>
              <a:buClr>
                <a:srgbClr val="3F3F3F"/>
              </a:buClr>
              <a:buSzPts val="1400"/>
              <a:buNone/>
              <a:defRPr sz="1400"/>
            </a:lvl2pPr>
            <a:lvl3pPr indent="-228600" lvl="2" marL="1371600" algn="l">
              <a:lnSpc>
                <a:spcPct val="140000"/>
              </a:lnSpc>
              <a:spcBef>
                <a:spcPts val="930"/>
              </a:spcBef>
              <a:spcAft>
                <a:spcPts val="0"/>
              </a:spcAft>
              <a:buClr>
                <a:srgbClr val="3F3F3F"/>
              </a:buClr>
              <a:buSzPts val="1200"/>
              <a:buNone/>
              <a:defRPr sz="1200"/>
            </a:lvl3pPr>
            <a:lvl4pPr indent="-228600" lvl="3" marL="1828800" algn="l">
              <a:lnSpc>
                <a:spcPct val="140000"/>
              </a:lnSpc>
              <a:spcBef>
                <a:spcPts val="930"/>
              </a:spcBef>
              <a:spcAft>
                <a:spcPts val="0"/>
              </a:spcAft>
              <a:buClr>
                <a:srgbClr val="3F3F3F"/>
              </a:buClr>
              <a:buSzPts val="1000"/>
              <a:buNone/>
              <a:defRPr sz="1000"/>
            </a:lvl4pPr>
            <a:lvl5pPr indent="-228600" lvl="4" marL="2286000" algn="l">
              <a:lnSpc>
                <a:spcPct val="140000"/>
              </a:lnSpc>
              <a:spcBef>
                <a:spcPts val="930"/>
              </a:spcBef>
              <a:spcAft>
                <a:spcPts val="0"/>
              </a:spcAft>
              <a:buClr>
                <a:srgbClr val="3F3F3F"/>
              </a:buClr>
              <a:buSzPts val="1000"/>
              <a:buNone/>
              <a:defRPr sz="1000"/>
            </a:lvl5pPr>
            <a:lvl6pPr indent="-228600" lvl="5" marL="2743200" algn="l">
              <a:lnSpc>
                <a:spcPct val="111000"/>
              </a:lnSpc>
              <a:spcBef>
                <a:spcPts val="930"/>
              </a:spcBef>
              <a:spcAft>
                <a:spcPts val="0"/>
              </a:spcAft>
              <a:buClr>
                <a:srgbClr val="BC2818"/>
              </a:buClr>
              <a:buSzPts val="1000"/>
              <a:buNone/>
              <a:defRPr sz="1000"/>
            </a:lvl6pPr>
            <a:lvl7pPr indent="-228600" lvl="6" marL="3200400" algn="l">
              <a:lnSpc>
                <a:spcPct val="111000"/>
              </a:lnSpc>
              <a:spcBef>
                <a:spcPts val="930"/>
              </a:spcBef>
              <a:spcAft>
                <a:spcPts val="0"/>
              </a:spcAft>
              <a:buClr>
                <a:srgbClr val="BC2818"/>
              </a:buClr>
              <a:buSzPts val="1000"/>
              <a:buNone/>
              <a:defRPr sz="1000"/>
            </a:lvl7pPr>
            <a:lvl8pPr indent="-228600" lvl="7" marL="3657600" algn="l">
              <a:lnSpc>
                <a:spcPct val="111000"/>
              </a:lnSpc>
              <a:spcBef>
                <a:spcPts val="930"/>
              </a:spcBef>
              <a:spcAft>
                <a:spcPts val="0"/>
              </a:spcAft>
              <a:buClr>
                <a:srgbClr val="BC2818"/>
              </a:buClr>
              <a:buSzPts val="1000"/>
              <a:buNone/>
              <a:defRPr sz="1000"/>
            </a:lvl8pPr>
            <a:lvl9pPr indent="-228600" lvl="8" marL="4114800" algn="l">
              <a:lnSpc>
                <a:spcPct val="111000"/>
              </a:lnSpc>
              <a:spcBef>
                <a:spcPts val="930"/>
              </a:spcBef>
              <a:spcAft>
                <a:spcPts val="0"/>
              </a:spcAft>
              <a:buClr>
                <a:srgbClr val="BC2818"/>
              </a:buClr>
              <a:buSzPts val="1000"/>
              <a:buNone/>
              <a:defRPr sz="1000"/>
            </a:lvl9pPr>
          </a:lstStyle>
          <a:p/>
        </p:txBody>
      </p:sp>
      <p:sp>
        <p:nvSpPr>
          <p:cNvPr id="96" name="Google Shape;96;p30"/>
          <p:cNvSpPr txBox="1"/>
          <p:nvPr>
            <p:ph idx="10" type="dt"/>
          </p:nvPr>
        </p:nvSpPr>
        <p:spPr>
          <a:xfrm>
            <a:off x="8476488" y="6170491"/>
            <a:ext cx="2214322" cy="457200"/>
          </a:xfrm>
          <a:prstGeom prst="rect">
            <a:avLst/>
          </a:prstGeom>
          <a:noFill/>
          <a:ln>
            <a:noFill/>
          </a:ln>
        </p:spPr>
        <p:txBody>
          <a:bodyPr anchorCtr="0" anchor="ctr" bIns="91425" lIns="109725" spcFirstLastPara="1" rIns="109725" wrap="square" tIns="109725">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30"/>
          <p:cNvSpPr txBox="1"/>
          <p:nvPr>
            <p:ph idx="11" type="ftr"/>
          </p:nvPr>
        </p:nvSpPr>
        <p:spPr>
          <a:xfrm>
            <a:off x="1280160" y="6170490"/>
            <a:ext cx="6949440" cy="457200"/>
          </a:xfrm>
          <a:prstGeom prst="rect">
            <a:avLst/>
          </a:prstGeom>
          <a:noFill/>
          <a:ln>
            <a:noFill/>
          </a:ln>
        </p:spPr>
        <p:txBody>
          <a:bodyPr anchorCtr="0" anchor="ctr" bIns="91425" lIns="109725" spcFirstLastPara="1" rIns="109725" wrap="square" tIns="109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30"/>
          <p:cNvSpPr txBox="1"/>
          <p:nvPr>
            <p:ph idx="12" type="sldNum"/>
          </p:nvPr>
        </p:nvSpPr>
        <p:spPr>
          <a:xfrm>
            <a:off x="10853744" y="6170490"/>
            <a:ext cx="1188720" cy="457200"/>
          </a:xfrm>
          <a:prstGeom prst="rect">
            <a:avLst/>
          </a:prstGeom>
          <a:noFill/>
          <a:ln>
            <a:noFill/>
          </a:ln>
        </p:spPr>
        <p:txBody>
          <a:bodyPr anchorCtr="0" anchor="b" bIns="91425" lIns="109725" spcFirstLastPara="1" rIns="109725" wrap="square" tIns="10972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99" name="Shape 99"/>
        <p:cNvGrpSpPr/>
        <p:nvPr/>
      </p:nvGrpSpPr>
      <p:grpSpPr>
        <a:xfrm>
          <a:off x="0" y="0"/>
          <a:ext cx="0" cy="0"/>
          <a:chOff x="0" y="0"/>
          <a:chExt cx="0" cy="0"/>
        </a:xfrm>
      </p:grpSpPr>
      <p:sp>
        <p:nvSpPr>
          <p:cNvPr id="100" name="Google Shape;100;p39"/>
          <p:cNvSpPr/>
          <p:nvPr/>
        </p:nvSpPr>
        <p:spPr>
          <a:xfrm>
            <a:off x="0" y="0"/>
            <a:ext cx="3496422" cy="6858000"/>
          </a:xfrm>
          <a:custGeom>
            <a:rect b="b" l="l" r="r" t="t"/>
            <a:pathLst>
              <a:path extrusionOk="0" h="6858000" w="3496422">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eiryo"/>
              <a:ea typeface="Meiryo"/>
              <a:cs typeface="Meiryo"/>
              <a:sym typeface="Meiryo"/>
            </a:endParaRPr>
          </a:p>
        </p:txBody>
      </p:sp>
      <p:sp>
        <p:nvSpPr>
          <p:cNvPr id="101" name="Google Shape;101;p39"/>
          <p:cNvSpPr txBox="1"/>
          <p:nvPr>
            <p:ph type="ctrTitle"/>
          </p:nvPr>
        </p:nvSpPr>
        <p:spPr>
          <a:xfrm>
            <a:off x="4654295" y="1346268"/>
            <a:ext cx="7060135" cy="3285207"/>
          </a:xfrm>
          <a:prstGeom prst="rect">
            <a:avLst/>
          </a:prstGeom>
          <a:noFill/>
          <a:ln>
            <a:noFill/>
          </a:ln>
        </p:spPr>
        <p:txBody>
          <a:bodyPr anchorCtr="0" anchor="b" bIns="91425" lIns="109725" spcFirstLastPara="1" rIns="109725" wrap="square" tIns="109725">
            <a:noAutofit/>
          </a:bodyPr>
          <a:lstStyle>
            <a:lvl1pPr lvl="0" algn="l">
              <a:lnSpc>
                <a:spcPct val="120000"/>
              </a:lnSpc>
              <a:spcBef>
                <a:spcPts val="0"/>
              </a:spcBef>
              <a:spcAft>
                <a:spcPts val="0"/>
              </a:spcAft>
              <a:buClr>
                <a:srgbClr val="262626"/>
              </a:buClr>
              <a:buSzPts val="5400"/>
              <a:buFont typeface="Meiryo"/>
              <a:buNone/>
              <a:defRPr sz="54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 name="Google Shape;102;p39"/>
          <p:cNvSpPr txBox="1"/>
          <p:nvPr>
            <p:ph idx="1" type="subTitle"/>
          </p:nvPr>
        </p:nvSpPr>
        <p:spPr>
          <a:xfrm>
            <a:off x="4662312" y="4631475"/>
            <a:ext cx="7052117" cy="1150200"/>
          </a:xfrm>
          <a:prstGeom prst="rect">
            <a:avLst/>
          </a:prstGeom>
          <a:noFill/>
          <a:ln>
            <a:noFill/>
          </a:ln>
        </p:spPr>
        <p:txBody>
          <a:bodyPr anchorCtr="0" anchor="t" bIns="91425" lIns="109725" spcFirstLastPara="1" rIns="109725" wrap="square" tIns="109725">
            <a:normAutofit/>
          </a:bodyPr>
          <a:lstStyle>
            <a:lvl1pPr lvl="0" algn="l">
              <a:lnSpc>
                <a:spcPct val="130000"/>
              </a:lnSpc>
              <a:spcBef>
                <a:spcPts val="930"/>
              </a:spcBef>
              <a:spcAft>
                <a:spcPts val="0"/>
              </a:spcAft>
              <a:buClr>
                <a:srgbClr val="262626"/>
              </a:buClr>
              <a:buSzPts val="2400"/>
              <a:buNone/>
              <a:defRPr sz="2400">
                <a:solidFill>
                  <a:srgbClr val="262626"/>
                </a:solidFill>
              </a:defRPr>
            </a:lvl1pPr>
            <a:lvl2pPr lvl="1" algn="ctr">
              <a:lnSpc>
                <a:spcPct val="140000"/>
              </a:lnSpc>
              <a:spcBef>
                <a:spcPts val="930"/>
              </a:spcBef>
              <a:spcAft>
                <a:spcPts val="0"/>
              </a:spcAft>
              <a:buClr>
                <a:srgbClr val="3F3F3F"/>
              </a:buClr>
              <a:buSzPts val="2000"/>
              <a:buNone/>
              <a:defRPr sz="2000"/>
            </a:lvl2pPr>
            <a:lvl3pPr lvl="2" algn="ctr">
              <a:lnSpc>
                <a:spcPct val="140000"/>
              </a:lnSpc>
              <a:spcBef>
                <a:spcPts val="930"/>
              </a:spcBef>
              <a:spcAft>
                <a:spcPts val="0"/>
              </a:spcAft>
              <a:buClr>
                <a:srgbClr val="3F3F3F"/>
              </a:buClr>
              <a:buSzPts val="1800"/>
              <a:buNone/>
              <a:defRPr sz="1800"/>
            </a:lvl3pPr>
            <a:lvl4pPr lvl="3" algn="ctr">
              <a:lnSpc>
                <a:spcPct val="140000"/>
              </a:lnSpc>
              <a:spcBef>
                <a:spcPts val="930"/>
              </a:spcBef>
              <a:spcAft>
                <a:spcPts val="0"/>
              </a:spcAft>
              <a:buClr>
                <a:srgbClr val="3F3F3F"/>
              </a:buClr>
              <a:buSzPts val="1600"/>
              <a:buNone/>
              <a:defRPr sz="1600"/>
            </a:lvl4pPr>
            <a:lvl5pPr lvl="4" algn="ctr">
              <a:lnSpc>
                <a:spcPct val="140000"/>
              </a:lnSpc>
              <a:spcBef>
                <a:spcPts val="930"/>
              </a:spcBef>
              <a:spcAft>
                <a:spcPts val="0"/>
              </a:spcAft>
              <a:buClr>
                <a:srgbClr val="3F3F3F"/>
              </a:buClr>
              <a:buSzPts val="1600"/>
              <a:buNone/>
              <a:defRPr sz="1600"/>
            </a:lvl5pPr>
            <a:lvl6pPr lvl="5" algn="ctr">
              <a:lnSpc>
                <a:spcPct val="111000"/>
              </a:lnSpc>
              <a:spcBef>
                <a:spcPts val="930"/>
              </a:spcBef>
              <a:spcAft>
                <a:spcPts val="0"/>
              </a:spcAft>
              <a:buClr>
                <a:srgbClr val="BC2818"/>
              </a:buClr>
              <a:buSzPts val="1600"/>
              <a:buNone/>
              <a:defRPr sz="1600"/>
            </a:lvl6pPr>
            <a:lvl7pPr lvl="6" algn="ctr">
              <a:lnSpc>
                <a:spcPct val="111000"/>
              </a:lnSpc>
              <a:spcBef>
                <a:spcPts val="930"/>
              </a:spcBef>
              <a:spcAft>
                <a:spcPts val="0"/>
              </a:spcAft>
              <a:buClr>
                <a:srgbClr val="BC2818"/>
              </a:buClr>
              <a:buSzPts val="1600"/>
              <a:buNone/>
              <a:defRPr sz="1600"/>
            </a:lvl7pPr>
            <a:lvl8pPr lvl="7" algn="ctr">
              <a:lnSpc>
                <a:spcPct val="111000"/>
              </a:lnSpc>
              <a:spcBef>
                <a:spcPts val="930"/>
              </a:spcBef>
              <a:spcAft>
                <a:spcPts val="0"/>
              </a:spcAft>
              <a:buClr>
                <a:srgbClr val="BC2818"/>
              </a:buClr>
              <a:buSzPts val="1600"/>
              <a:buNone/>
              <a:defRPr sz="1600"/>
            </a:lvl8pPr>
            <a:lvl9pPr lvl="8" algn="ctr">
              <a:lnSpc>
                <a:spcPct val="111000"/>
              </a:lnSpc>
              <a:spcBef>
                <a:spcPts val="930"/>
              </a:spcBef>
              <a:spcAft>
                <a:spcPts val="0"/>
              </a:spcAft>
              <a:buClr>
                <a:srgbClr val="BC2818"/>
              </a:buClr>
              <a:buSzPts val="1600"/>
              <a:buNone/>
              <a:defRPr sz="1600"/>
            </a:lvl9pPr>
          </a:lstStyle>
          <a:p/>
        </p:txBody>
      </p:sp>
      <p:sp>
        <p:nvSpPr>
          <p:cNvPr id="103" name="Google Shape;103;p39"/>
          <p:cNvSpPr txBox="1"/>
          <p:nvPr>
            <p:ph idx="10" type="dt"/>
          </p:nvPr>
        </p:nvSpPr>
        <p:spPr>
          <a:xfrm>
            <a:off x="4654295" y="617415"/>
            <a:ext cx="7123723" cy="457200"/>
          </a:xfrm>
          <a:prstGeom prst="rect">
            <a:avLst/>
          </a:prstGeom>
          <a:noFill/>
          <a:ln>
            <a:noFill/>
          </a:ln>
        </p:spPr>
        <p:txBody>
          <a:bodyPr anchorCtr="0" anchor="ctr" bIns="91425" lIns="109725" spcFirstLastPara="1" rIns="109725" wrap="square" tIns="109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39"/>
          <p:cNvSpPr txBox="1"/>
          <p:nvPr>
            <p:ph idx="11" type="ftr"/>
          </p:nvPr>
        </p:nvSpPr>
        <p:spPr>
          <a:xfrm>
            <a:off x="4654295" y="6170490"/>
            <a:ext cx="5588349" cy="457200"/>
          </a:xfrm>
          <a:prstGeom prst="rect">
            <a:avLst/>
          </a:prstGeom>
          <a:noFill/>
          <a:ln>
            <a:noFill/>
          </a:ln>
        </p:spPr>
        <p:txBody>
          <a:bodyPr anchorCtr="0" anchor="ctr" bIns="91425" lIns="109725" spcFirstLastPara="1" rIns="109725" wrap="square" tIns="109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39"/>
          <p:cNvSpPr txBox="1"/>
          <p:nvPr>
            <p:ph idx="12" type="sldNum"/>
          </p:nvPr>
        </p:nvSpPr>
        <p:spPr>
          <a:xfrm>
            <a:off x="10515600" y="6170490"/>
            <a:ext cx="1198829" cy="457200"/>
          </a:xfrm>
          <a:prstGeom prst="rect">
            <a:avLst/>
          </a:prstGeom>
          <a:noFill/>
          <a:ln>
            <a:noFill/>
          </a:ln>
        </p:spPr>
        <p:txBody>
          <a:bodyPr anchorCtr="0" anchor="b" bIns="91425" lIns="109725" spcFirstLastPara="1" rIns="109725" wrap="square" tIns="109725">
            <a:noAutofit/>
          </a:bodyPr>
          <a:lstStyle>
            <a:lvl1pPr indent="0" lvl="0" marL="0" algn="r">
              <a:spcBef>
                <a:spcPts val="0"/>
              </a:spcBef>
              <a:buNone/>
              <a:defRPr b="1" sz="1600">
                <a:solidFill>
                  <a:srgbClr val="3F3F3F"/>
                </a:solidFill>
                <a:latin typeface="Meiryo"/>
                <a:ea typeface="Meiryo"/>
                <a:cs typeface="Meiryo"/>
                <a:sym typeface="Meiryo"/>
              </a:defRPr>
            </a:lvl1pPr>
            <a:lvl2pPr indent="0" lvl="1" marL="0" algn="r">
              <a:spcBef>
                <a:spcPts val="0"/>
              </a:spcBef>
              <a:buNone/>
              <a:defRPr b="1" sz="1600">
                <a:solidFill>
                  <a:srgbClr val="3F3F3F"/>
                </a:solidFill>
                <a:latin typeface="Meiryo"/>
                <a:ea typeface="Meiryo"/>
                <a:cs typeface="Meiryo"/>
                <a:sym typeface="Meiryo"/>
              </a:defRPr>
            </a:lvl2pPr>
            <a:lvl3pPr indent="0" lvl="2" marL="0" algn="r">
              <a:spcBef>
                <a:spcPts val="0"/>
              </a:spcBef>
              <a:buNone/>
              <a:defRPr b="1" sz="1600">
                <a:solidFill>
                  <a:srgbClr val="3F3F3F"/>
                </a:solidFill>
                <a:latin typeface="Meiryo"/>
                <a:ea typeface="Meiryo"/>
                <a:cs typeface="Meiryo"/>
                <a:sym typeface="Meiryo"/>
              </a:defRPr>
            </a:lvl3pPr>
            <a:lvl4pPr indent="0" lvl="3" marL="0" algn="r">
              <a:spcBef>
                <a:spcPts val="0"/>
              </a:spcBef>
              <a:buNone/>
              <a:defRPr b="1" sz="1600">
                <a:solidFill>
                  <a:srgbClr val="3F3F3F"/>
                </a:solidFill>
                <a:latin typeface="Meiryo"/>
                <a:ea typeface="Meiryo"/>
                <a:cs typeface="Meiryo"/>
                <a:sym typeface="Meiryo"/>
              </a:defRPr>
            </a:lvl4pPr>
            <a:lvl5pPr indent="0" lvl="4" marL="0" algn="r">
              <a:spcBef>
                <a:spcPts val="0"/>
              </a:spcBef>
              <a:buNone/>
              <a:defRPr b="1" sz="1600">
                <a:solidFill>
                  <a:srgbClr val="3F3F3F"/>
                </a:solidFill>
                <a:latin typeface="Meiryo"/>
                <a:ea typeface="Meiryo"/>
                <a:cs typeface="Meiryo"/>
                <a:sym typeface="Meiryo"/>
              </a:defRPr>
            </a:lvl5pPr>
            <a:lvl6pPr indent="0" lvl="5" marL="0" algn="r">
              <a:spcBef>
                <a:spcPts val="0"/>
              </a:spcBef>
              <a:buNone/>
              <a:defRPr b="1" sz="1600">
                <a:solidFill>
                  <a:srgbClr val="3F3F3F"/>
                </a:solidFill>
                <a:latin typeface="Meiryo"/>
                <a:ea typeface="Meiryo"/>
                <a:cs typeface="Meiryo"/>
                <a:sym typeface="Meiryo"/>
              </a:defRPr>
            </a:lvl6pPr>
            <a:lvl7pPr indent="0" lvl="6" marL="0" algn="r">
              <a:spcBef>
                <a:spcPts val="0"/>
              </a:spcBef>
              <a:buNone/>
              <a:defRPr b="1" sz="1600">
                <a:solidFill>
                  <a:srgbClr val="3F3F3F"/>
                </a:solidFill>
                <a:latin typeface="Meiryo"/>
                <a:ea typeface="Meiryo"/>
                <a:cs typeface="Meiryo"/>
                <a:sym typeface="Meiryo"/>
              </a:defRPr>
            </a:lvl7pPr>
            <a:lvl8pPr indent="0" lvl="7" marL="0" algn="r">
              <a:spcBef>
                <a:spcPts val="0"/>
              </a:spcBef>
              <a:buNone/>
              <a:defRPr b="1" sz="1600">
                <a:solidFill>
                  <a:srgbClr val="3F3F3F"/>
                </a:solidFill>
                <a:latin typeface="Meiryo"/>
                <a:ea typeface="Meiryo"/>
                <a:cs typeface="Meiryo"/>
                <a:sym typeface="Meiryo"/>
              </a:defRPr>
            </a:lvl8pPr>
            <a:lvl9pPr indent="0" lvl="8" marL="0" algn="r">
              <a:spcBef>
                <a:spcPts val="0"/>
              </a:spcBef>
              <a:buNone/>
              <a:defRPr b="1" sz="1600">
                <a:solidFill>
                  <a:srgbClr val="3F3F3F"/>
                </a:solidFill>
                <a:latin typeface="Meiryo"/>
                <a:ea typeface="Meiryo"/>
                <a:cs typeface="Meiryo"/>
                <a:sym typeface="Meiryo"/>
              </a:defRPr>
            </a:lvl9pPr>
          </a:lstStyle>
          <a:p>
            <a:pPr indent="0" lvl="0" marL="0" rtl="0" algn="r">
              <a:spcBef>
                <a:spcPts val="0"/>
              </a:spcBef>
              <a:spcAft>
                <a:spcPts val="0"/>
              </a:spcAft>
              <a:buNone/>
            </a:pPr>
            <a:fld id="{00000000-1234-1234-1234-123412341234}" type="slidenum">
              <a:rPr lang="en-US"/>
              <a:t>‹#›</a:t>
            </a:fld>
            <a:endParaRPr/>
          </a:p>
        </p:txBody>
      </p:sp>
      <p:sp>
        <p:nvSpPr>
          <p:cNvPr id="106" name="Google Shape;106;p39"/>
          <p:cNvSpPr/>
          <p:nvPr/>
        </p:nvSpPr>
        <p:spPr>
          <a:xfrm>
            <a:off x="1375409" y="0"/>
            <a:ext cx="2529723" cy="6858000"/>
          </a:xfrm>
          <a:custGeom>
            <a:rect b="b" l="l" r="r" t="t"/>
            <a:pathLst>
              <a:path extrusionOk="0" h="6858000" w="2529723">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Meiryo"/>
              <a:buNone/>
            </a:pPr>
            <a:r>
              <a:t/>
            </a:r>
            <a:endParaRPr b="0" i="0" sz="1800" u="none" cap="none" strike="noStrike">
              <a:solidFill>
                <a:srgbClr val="FFFFFF"/>
              </a:solidFill>
              <a:latin typeface="Meiryo"/>
              <a:ea typeface="Meiryo"/>
              <a:cs typeface="Meiryo"/>
              <a:sym typeface="Meiryo"/>
            </a:endParaRPr>
          </a:p>
        </p:txBody>
      </p:sp>
      <p:sp>
        <p:nvSpPr>
          <p:cNvPr id="107" name="Google Shape;107;p39"/>
          <p:cNvSpPr/>
          <p:nvPr/>
        </p:nvSpPr>
        <p:spPr>
          <a:xfrm>
            <a:off x="1155402" y="0"/>
            <a:ext cx="2536434" cy="6858000"/>
          </a:xfrm>
          <a:custGeom>
            <a:rect b="b" l="l" r="r" t="t"/>
            <a:pathLst>
              <a:path extrusionOk="0" h="6858000" w="2536434">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Meiryo"/>
              <a:buNone/>
            </a:pPr>
            <a:r>
              <a:t/>
            </a:r>
            <a:endParaRPr b="0" i="0" sz="1800" u="none" cap="none" strike="noStrike">
              <a:solidFill>
                <a:srgbClr val="FFFFFF"/>
              </a:solidFill>
              <a:latin typeface="Meiryo"/>
              <a:ea typeface="Meiryo"/>
              <a:cs typeface="Meiryo"/>
              <a:sym typeface="Meiryo"/>
            </a:endParaRPr>
          </a:p>
        </p:txBody>
      </p:sp>
      <p:sp>
        <p:nvSpPr>
          <p:cNvPr id="108" name="Google Shape;108;p39"/>
          <p:cNvSpPr/>
          <p:nvPr/>
        </p:nvSpPr>
        <p:spPr>
          <a:xfrm>
            <a:off x="924161" y="0"/>
            <a:ext cx="2261351" cy="6858000"/>
          </a:xfrm>
          <a:custGeom>
            <a:rect b="b" l="l" r="r" t="t"/>
            <a:pathLst>
              <a:path extrusionOk="0" h="6858000" w="2521425">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DCD6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Meiryo"/>
              <a:buNone/>
            </a:pPr>
            <a:r>
              <a:t/>
            </a:r>
            <a:endParaRPr b="0" i="0" sz="1800" u="none" cap="none" strike="noStrike">
              <a:solidFill>
                <a:srgbClr val="FFFFFF"/>
              </a:solidFill>
              <a:latin typeface="Meiryo"/>
              <a:ea typeface="Meiryo"/>
              <a:cs typeface="Meiryo"/>
              <a:sym typeface="Meiryo"/>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9" name="Shape 109"/>
        <p:cNvGrpSpPr/>
        <p:nvPr/>
      </p:nvGrpSpPr>
      <p:grpSpPr>
        <a:xfrm>
          <a:off x="0" y="0"/>
          <a:ext cx="0" cy="0"/>
          <a:chOff x="0" y="0"/>
          <a:chExt cx="0" cy="0"/>
        </a:xfrm>
      </p:grpSpPr>
      <p:sp>
        <p:nvSpPr>
          <p:cNvPr id="110" name="Google Shape;110;p40"/>
          <p:cNvSpPr txBox="1"/>
          <p:nvPr>
            <p:ph type="title"/>
          </p:nvPr>
        </p:nvSpPr>
        <p:spPr>
          <a:xfrm>
            <a:off x="1920240" y="442220"/>
            <a:ext cx="8770571" cy="1345269"/>
          </a:xfrm>
          <a:prstGeom prst="rect">
            <a:avLst/>
          </a:prstGeom>
          <a:noFill/>
          <a:ln>
            <a:noFill/>
          </a:ln>
        </p:spPr>
        <p:txBody>
          <a:bodyPr anchorCtr="0" anchor="b" bIns="91425" lIns="109725" spcFirstLastPara="1" rIns="109725" wrap="square" tIns="109725">
            <a:normAutofit/>
          </a:bodyPr>
          <a:lstStyle>
            <a:lvl1pPr lvl="0" algn="l">
              <a:lnSpc>
                <a:spcPct val="13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1" name="Google Shape;111;p40"/>
          <p:cNvSpPr txBox="1"/>
          <p:nvPr>
            <p:ph idx="1" type="body"/>
          </p:nvPr>
        </p:nvSpPr>
        <p:spPr>
          <a:xfrm>
            <a:off x="1920240" y="2312276"/>
            <a:ext cx="8770571" cy="3651504"/>
          </a:xfrm>
          <a:prstGeom prst="rect">
            <a:avLst/>
          </a:prstGeom>
          <a:noFill/>
          <a:ln>
            <a:noFill/>
          </a:ln>
        </p:spPr>
        <p:txBody>
          <a:bodyPr anchorCtr="0" anchor="t" bIns="91425" lIns="109725" spcFirstLastPara="1" rIns="109725" wrap="square" tIns="109725">
            <a:normAutofit/>
          </a:bodyPr>
          <a:lstStyle>
            <a:lvl1pPr indent="-228600" lvl="0" marL="457200" algn="l">
              <a:lnSpc>
                <a:spcPct val="140000"/>
              </a:lnSpc>
              <a:spcBef>
                <a:spcPts val="930"/>
              </a:spcBef>
              <a:spcAft>
                <a:spcPts val="0"/>
              </a:spcAft>
              <a:buClr>
                <a:srgbClr val="3F3F3F"/>
              </a:buClr>
              <a:buSzPts val="1800"/>
              <a:buNone/>
              <a:defRPr/>
            </a:lvl1pPr>
            <a:lvl2pPr indent="-228600" lvl="1" marL="914400" algn="l">
              <a:lnSpc>
                <a:spcPct val="140000"/>
              </a:lnSpc>
              <a:spcBef>
                <a:spcPts val="930"/>
              </a:spcBef>
              <a:spcAft>
                <a:spcPts val="0"/>
              </a:spcAft>
              <a:buClr>
                <a:srgbClr val="3F3F3F"/>
              </a:buClr>
              <a:buSzPts val="1800"/>
              <a:buNone/>
              <a:defRPr/>
            </a:lvl2pPr>
            <a:lvl3pPr indent="-342900" lvl="2" marL="1371600" algn="l">
              <a:lnSpc>
                <a:spcPct val="140000"/>
              </a:lnSpc>
              <a:spcBef>
                <a:spcPts val="930"/>
              </a:spcBef>
              <a:spcAft>
                <a:spcPts val="0"/>
              </a:spcAft>
              <a:buClr>
                <a:srgbClr val="3F3F3F"/>
              </a:buClr>
              <a:buSzPts val="1800"/>
              <a:buChar char="–"/>
              <a:defRPr/>
            </a:lvl3pPr>
            <a:lvl4pPr indent="-342900" lvl="3" marL="1828800" algn="l">
              <a:lnSpc>
                <a:spcPct val="140000"/>
              </a:lnSpc>
              <a:spcBef>
                <a:spcPts val="930"/>
              </a:spcBef>
              <a:spcAft>
                <a:spcPts val="0"/>
              </a:spcAft>
              <a:buClr>
                <a:srgbClr val="3F3F3F"/>
              </a:buClr>
              <a:buSzPts val="1800"/>
              <a:buChar char="–"/>
              <a:defRPr/>
            </a:lvl4pPr>
            <a:lvl5pPr indent="-342900" lvl="4" marL="2286000" algn="l">
              <a:lnSpc>
                <a:spcPct val="140000"/>
              </a:lnSpc>
              <a:spcBef>
                <a:spcPts val="930"/>
              </a:spcBef>
              <a:spcAft>
                <a:spcPts val="0"/>
              </a:spcAft>
              <a:buClr>
                <a:srgbClr val="3F3F3F"/>
              </a:buClr>
              <a:buSzPts val="1800"/>
              <a:buChar char="–"/>
              <a:defRPr/>
            </a:lvl5pPr>
            <a:lvl6pPr indent="-342900" lvl="5" marL="2743200" algn="l">
              <a:lnSpc>
                <a:spcPct val="111000"/>
              </a:lnSpc>
              <a:spcBef>
                <a:spcPts val="930"/>
              </a:spcBef>
              <a:spcAft>
                <a:spcPts val="0"/>
              </a:spcAft>
              <a:buClr>
                <a:srgbClr val="BC2818"/>
              </a:buClr>
              <a:buSzPts val="1800"/>
              <a:buChar char="–"/>
              <a:defRPr/>
            </a:lvl6pPr>
            <a:lvl7pPr indent="-342900" lvl="6" marL="3200400" algn="l">
              <a:lnSpc>
                <a:spcPct val="111000"/>
              </a:lnSpc>
              <a:spcBef>
                <a:spcPts val="930"/>
              </a:spcBef>
              <a:spcAft>
                <a:spcPts val="0"/>
              </a:spcAft>
              <a:buClr>
                <a:srgbClr val="BC2818"/>
              </a:buClr>
              <a:buSzPts val="1800"/>
              <a:buChar char="–"/>
              <a:defRPr/>
            </a:lvl7pPr>
            <a:lvl8pPr indent="-342900" lvl="7" marL="3657600" algn="l">
              <a:lnSpc>
                <a:spcPct val="111000"/>
              </a:lnSpc>
              <a:spcBef>
                <a:spcPts val="930"/>
              </a:spcBef>
              <a:spcAft>
                <a:spcPts val="0"/>
              </a:spcAft>
              <a:buClr>
                <a:srgbClr val="BC2818"/>
              </a:buClr>
              <a:buSzPts val="1800"/>
              <a:buChar char="–"/>
              <a:defRPr/>
            </a:lvl8pPr>
            <a:lvl9pPr indent="-342900" lvl="8" marL="4114800" algn="l">
              <a:lnSpc>
                <a:spcPct val="111000"/>
              </a:lnSpc>
              <a:spcBef>
                <a:spcPts val="930"/>
              </a:spcBef>
              <a:spcAft>
                <a:spcPts val="0"/>
              </a:spcAft>
              <a:buClr>
                <a:srgbClr val="BC2818"/>
              </a:buClr>
              <a:buSzPts val="1800"/>
              <a:buChar char="–"/>
              <a:defRPr/>
            </a:lvl9pPr>
          </a:lstStyle>
          <a:p/>
        </p:txBody>
      </p:sp>
      <p:sp>
        <p:nvSpPr>
          <p:cNvPr id="112" name="Google Shape;112;p40"/>
          <p:cNvSpPr txBox="1"/>
          <p:nvPr>
            <p:ph idx="10" type="dt"/>
          </p:nvPr>
        </p:nvSpPr>
        <p:spPr>
          <a:xfrm>
            <a:off x="7850727" y="6170491"/>
            <a:ext cx="2840083" cy="457200"/>
          </a:xfrm>
          <a:prstGeom prst="rect">
            <a:avLst/>
          </a:prstGeom>
          <a:noFill/>
          <a:ln>
            <a:noFill/>
          </a:ln>
        </p:spPr>
        <p:txBody>
          <a:bodyPr anchorCtr="0" anchor="ctr" bIns="91425" lIns="109725" spcFirstLastPara="1" rIns="109725" wrap="square" tIns="109725">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40"/>
          <p:cNvSpPr txBox="1"/>
          <p:nvPr>
            <p:ph idx="11" type="ftr"/>
          </p:nvPr>
        </p:nvSpPr>
        <p:spPr>
          <a:xfrm>
            <a:off x="1920240" y="6170490"/>
            <a:ext cx="5667375" cy="457200"/>
          </a:xfrm>
          <a:prstGeom prst="rect">
            <a:avLst/>
          </a:prstGeom>
          <a:noFill/>
          <a:ln>
            <a:noFill/>
          </a:ln>
        </p:spPr>
        <p:txBody>
          <a:bodyPr anchorCtr="0" anchor="ctr" bIns="91425" lIns="109725" spcFirstLastPara="1" rIns="109725" wrap="square" tIns="109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40"/>
          <p:cNvSpPr txBox="1"/>
          <p:nvPr>
            <p:ph idx="12" type="sldNum"/>
          </p:nvPr>
        </p:nvSpPr>
        <p:spPr>
          <a:xfrm>
            <a:off x="10853744" y="6170490"/>
            <a:ext cx="1188720" cy="457200"/>
          </a:xfrm>
          <a:prstGeom prst="rect">
            <a:avLst/>
          </a:prstGeom>
          <a:noFill/>
          <a:ln>
            <a:noFill/>
          </a:ln>
        </p:spPr>
        <p:txBody>
          <a:bodyPr anchorCtr="0" anchor="b" bIns="91425" lIns="109725" spcFirstLastPara="1" rIns="109725" wrap="square" tIns="10972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115" name="Shape 115"/>
        <p:cNvGrpSpPr/>
        <p:nvPr/>
      </p:nvGrpSpPr>
      <p:grpSpPr>
        <a:xfrm>
          <a:off x="0" y="0"/>
          <a:ext cx="0" cy="0"/>
          <a:chOff x="0" y="0"/>
          <a:chExt cx="0" cy="0"/>
        </a:xfrm>
      </p:grpSpPr>
      <p:grpSp>
        <p:nvGrpSpPr>
          <p:cNvPr id="116" name="Google Shape;116;p41"/>
          <p:cNvGrpSpPr/>
          <p:nvPr/>
        </p:nvGrpSpPr>
        <p:grpSpPr>
          <a:xfrm>
            <a:off x="3124577" y="0"/>
            <a:ext cx="4389519" cy="2916937"/>
            <a:chOff x="3124577" y="0"/>
            <a:chExt cx="4389519" cy="2916937"/>
          </a:xfrm>
        </p:grpSpPr>
        <p:sp>
          <p:nvSpPr>
            <p:cNvPr id="117" name="Google Shape;117;p41"/>
            <p:cNvSpPr/>
            <p:nvPr/>
          </p:nvSpPr>
          <p:spPr>
            <a:xfrm>
              <a:off x="3320637" y="0"/>
              <a:ext cx="4013331" cy="2742133"/>
            </a:xfrm>
            <a:custGeom>
              <a:rect b="b" l="l" r="r" t="t"/>
              <a:pathLst>
                <a:path extrusionOk="0" h="2742133" w="4013331">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Meiryo"/>
                <a:buNone/>
              </a:pPr>
              <a:r>
                <a:t/>
              </a:r>
              <a:endParaRPr b="0" i="0" sz="1800" u="none" cap="none" strike="noStrike">
                <a:solidFill>
                  <a:srgbClr val="FFFFFF"/>
                </a:solidFill>
                <a:latin typeface="Meiryo"/>
                <a:ea typeface="Meiryo"/>
                <a:cs typeface="Meiryo"/>
                <a:sym typeface="Meiryo"/>
              </a:endParaRPr>
            </a:p>
          </p:txBody>
        </p:sp>
        <p:sp>
          <p:nvSpPr>
            <p:cNvPr id="118" name="Google Shape;118;p41"/>
            <p:cNvSpPr/>
            <p:nvPr/>
          </p:nvSpPr>
          <p:spPr>
            <a:xfrm>
              <a:off x="3566319" y="0"/>
              <a:ext cx="3401415" cy="2440484"/>
            </a:xfrm>
            <a:custGeom>
              <a:rect b="b" l="l" r="r" t="t"/>
              <a:pathLst>
                <a:path extrusionOk="0" h="2440484" w="3401415">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cap="flat" cmpd="sng" w="15875">
              <a:solidFill>
                <a:srgbClr val="DCD6C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Meiryo"/>
                <a:buNone/>
              </a:pPr>
              <a:r>
                <a:t/>
              </a:r>
              <a:endParaRPr b="0" i="0" sz="1800" u="none" cap="none" strike="noStrike">
                <a:solidFill>
                  <a:srgbClr val="FFFFFF"/>
                </a:solidFill>
                <a:latin typeface="Meiryo"/>
                <a:ea typeface="Meiryo"/>
                <a:cs typeface="Meiryo"/>
                <a:sym typeface="Meiryo"/>
              </a:endParaRPr>
            </a:p>
          </p:txBody>
        </p:sp>
        <p:sp>
          <p:nvSpPr>
            <p:cNvPr id="119" name="Google Shape;119;p41"/>
            <p:cNvSpPr/>
            <p:nvPr/>
          </p:nvSpPr>
          <p:spPr>
            <a:xfrm>
              <a:off x="3232490" y="0"/>
              <a:ext cx="4164597" cy="2817185"/>
            </a:xfrm>
            <a:custGeom>
              <a:rect b="b" l="l" r="r" t="t"/>
              <a:pathLst>
                <a:path extrusionOk="0" h="2806419" w="4130517">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cap="flat" cmpd="sng" w="1905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Meiryo"/>
                <a:buNone/>
              </a:pPr>
              <a:r>
                <a:t/>
              </a:r>
              <a:endParaRPr b="0" i="0" sz="1800" u="none" cap="none" strike="noStrike">
                <a:solidFill>
                  <a:srgbClr val="FFFFFF"/>
                </a:solidFill>
                <a:latin typeface="Meiryo"/>
                <a:ea typeface="Meiryo"/>
                <a:cs typeface="Meiryo"/>
                <a:sym typeface="Meiryo"/>
              </a:endParaRPr>
            </a:p>
          </p:txBody>
        </p:sp>
        <p:sp>
          <p:nvSpPr>
            <p:cNvPr id="120" name="Google Shape;120;p41"/>
            <p:cNvSpPr/>
            <p:nvPr/>
          </p:nvSpPr>
          <p:spPr>
            <a:xfrm>
              <a:off x="3124577" y="0"/>
              <a:ext cx="4389519" cy="2916937"/>
            </a:xfrm>
            <a:custGeom>
              <a:rect b="b" l="l" r="r" t="t"/>
              <a:pathLst>
                <a:path extrusionOk="0" h="2916937" w="4389519">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cap="flat" cmpd="sng" w="1905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Meiryo"/>
                <a:buNone/>
              </a:pPr>
              <a:r>
                <a:t/>
              </a:r>
              <a:endParaRPr b="0" i="0" sz="1800" u="none" cap="none" strike="noStrike">
                <a:solidFill>
                  <a:srgbClr val="FFFFFF"/>
                </a:solidFill>
                <a:latin typeface="Meiryo"/>
                <a:ea typeface="Meiryo"/>
                <a:cs typeface="Meiryo"/>
                <a:sym typeface="Meiryo"/>
              </a:endParaRPr>
            </a:p>
          </p:txBody>
        </p:sp>
      </p:grpSp>
      <p:grpSp>
        <p:nvGrpSpPr>
          <p:cNvPr id="121" name="Google Shape;121;p41"/>
          <p:cNvGrpSpPr/>
          <p:nvPr/>
        </p:nvGrpSpPr>
        <p:grpSpPr>
          <a:xfrm>
            <a:off x="8122942" y="0"/>
            <a:ext cx="4069058" cy="3547008"/>
            <a:chOff x="8122942" y="0"/>
            <a:chExt cx="4069058" cy="3547008"/>
          </a:xfrm>
        </p:grpSpPr>
        <p:sp>
          <p:nvSpPr>
            <p:cNvPr id="122" name="Google Shape;122;p41"/>
            <p:cNvSpPr/>
            <p:nvPr/>
          </p:nvSpPr>
          <p:spPr>
            <a:xfrm>
              <a:off x="8122942" y="0"/>
              <a:ext cx="4069058" cy="3547008"/>
            </a:xfrm>
            <a:custGeom>
              <a:rect b="b" l="l" r="r" t="t"/>
              <a:pathLst>
                <a:path extrusionOk="0" h="3547008" w="406905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cap="flat" cmpd="sng" w="1905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Meiryo"/>
                <a:buNone/>
              </a:pPr>
              <a:r>
                <a:t/>
              </a:r>
              <a:endParaRPr b="0" i="0" sz="1800" u="none" cap="none" strike="noStrike">
                <a:solidFill>
                  <a:srgbClr val="FFFFFF"/>
                </a:solidFill>
                <a:latin typeface="Meiryo"/>
                <a:ea typeface="Meiryo"/>
                <a:cs typeface="Meiryo"/>
                <a:sym typeface="Meiryo"/>
              </a:endParaRPr>
            </a:p>
          </p:txBody>
        </p:sp>
        <p:sp>
          <p:nvSpPr>
            <p:cNvPr id="123" name="Google Shape;123;p41"/>
            <p:cNvSpPr/>
            <p:nvPr/>
          </p:nvSpPr>
          <p:spPr>
            <a:xfrm flipH="1">
              <a:off x="8319994" y="0"/>
              <a:ext cx="3872006" cy="3321595"/>
            </a:xfrm>
            <a:custGeom>
              <a:rect b="b" l="l" r="r" t="t"/>
              <a:pathLst>
                <a:path extrusionOk="0" h="3321595" w="3872006">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eiryo"/>
                <a:ea typeface="Meiryo"/>
                <a:cs typeface="Meiryo"/>
                <a:sym typeface="Meiryo"/>
              </a:endParaRPr>
            </a:p>
          </p:txBody>
        </p:sp>
        <p:sp>
          <p:nvSpPr>
            <p:cNvPr id="124" name="Google Shape;124;p41"/>
            <p:cNvSpPr/>
            <p:nvPr/>
          </p:nvSpPr>
          <p:spPr>
            <a:xfrm flipH="1">
              <a:off x="8729240" y="9274"/>
              <a:ext cx="3462454" cy="3010961"/>
            </a:xfrm>
            <a:custGeom>
              <a:rect b="b" l="l" r="r" t="t"/>
              <a:pathLst>
                <a:path extrusionOk="0" h="3010961" w="3462454">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cap="flat" cmpd="sng" w="15875">
              <a:solidFill>
                <a:srgbClr val="DCD6C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eiryo"/>
                <a:ea typeface="Meiryo"/>
                <a:cs typeface="Meiryo"/>
                <a:sym typeface="Meiryo"/>
              </a:endParaRPr>
            </a:p>
          </p:txBody>
        </p:sp>
        <p:sp>
          <p:nvSpPr>
            <p:cNvPr id="125" name="Google Shape;125;p41"/>
            <p:cNvSpPr/>
            <p:nvPr/>
          </p:nvSpPr>
          <p:spPr>
            <a:xfrm flipH="1">
              <a:off x="8243247" y="9274"/>
              <a:ext cx="3948447" cy="3411460"/>
            </a:xfrm>
            <a:custGeom>
              <a:rect b="b" l="l" r="r" t="t"/>
              <a:pathLst>
                <a:path extrusionOk="0" h="3411460" w="3904481">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cap="flat" cmpd="sng" w="1905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eiryo"/>
                <a:ea typeface="Meiryo"/>
                <a:cs typeface="Meiryo"/>
                <a:sym typeface="Meiryo"/>
              </a:endParaRPr>
            </a:p>
          </p:txBody>
        </p:sp>
      </p:grpSp>
      <p:grpSp>
        <p:nvGrpSpPr>
          <p:cNvPr id="126" name="Google Shape;126;p41"/>
          <p:cNvGrpSpPr/>
          <p:nvPr/>
        </p:nvGrpSpPr>
        <p:grpSpPr>
          <a:xfrm>
            <a:off x="-1" y="1355238"/>
            <a:ext cx="4381339" cy="5510713"/>
            <a:chOff x="0" y="1347287"/>
            <a:chExt cx="4259808" cy="5510713"/>
          </a:xfrm>
        </p:grpSpPr>
        <p:sp>
          <p:nvSpPr>
            <p:cNvPr id="127" name="Google Shape;127;p41"/>
            <p:cNvSpPr/>
            <p:nvPr/>
          </p:nvSpPr>
          <p:spPr>
            <a:xfrm>
              <a:off x="0" y="1676545"/>
              <a:ext cx="4174269" cy="5181455"/>
            </a:xfrm>
            <a:custGeom>
              <a:rect b="b" l="l" r="r" t="t"/>
              <a:pathLst>
                <a:path extrusionOk="0" h="5181455" w="4174269">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Meiryo"/>
                <a:buNone/>
              </a:pPr>
              <a:r>
                <a:t/>
              </a:r>
              <a:endParaRPr b="0" i="0" sz="1800" u="none" cap="none" strike="noStrike">
                <a:solidFill>
                  <a:srgbClr val="FFFFFF"/>
                </a:solidFill>
                <a:latin typeface="Meiryo"/>
                <a:ea typeface="Meiryo"/>
                <a:cs typeface="Meiryo"/>
                <a:sym typeface="Meiryo"/>
              </a:endParaRPr>
            </a:p>
          </p:txBody>
        </p:sp>
        <p:sp>
          <p:nvSpPr>
            <p:cNvPr id="128" name="Google Shape;128;p41"/>
            <p:cNvSpPr/>
            <p:nvPr/>
          </p:nvSpPr>
          <p:spPr>
            <a:xfrm>
              <a:off x="0" y="1347287"/>
              <a:ext cx="4259808" cy="5510713"/>
            </a:xfrm>
            <a:custGeom>
              <a:rect b="b" l="l" r="r" t="t"/>
              <a:pathLst>
                <a:path extrusionOk="0" h="5510713" w="4259808">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cap="flat" cmpd="sng" w="1905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Meiryo"/>
                <a:buNone/>
              </a:pPr>
              <a:r>
                <a:t/>
              </a:r>
              <a:endParaRPr b="0" i="0" sz="1800" u="none" cap="none" strike="noStrike">
                <a:solidFill>
                  <a:srgbClr val="FFFFFF"/>
                </a:solidFill>
                <a:latin typeface="Meiryo"/>
                <a:ea typeface="Meiryo"/>
                <a:cs typeface="Meiryo"/>
                <a:sym typeface="Meiryo"/>
              </a:endParaRPr>
            </a:p>
          </p:txBody>
        </p:sp>
        <p:sp>
          <p:nvSpPr>
            <p:cNvPr id="129" name="Google Shape;129;p41"/>
            <p:cNvSpPr/>
            <p:nvPr/>
          </p:nvSpPr>
          <p:spPr>
            <a:xfrm>
              <a:off x="0" y="1592806"/>
              <a:ext cx="4029221" cy="5265194"/>
            </a:xfrm>
            <a:custGeom>
              <a:rect b="b" l="l" r="r" t="t"/>
              <a:pathLst>
                <a:path extrusionOk="0" h="5265194" w="4029221">
                  <a:moveTo>
                    <a:pt x="812878" y="840"/>
                  </a:moveTo>
                  <a:cubicBezTo>
                    <a:pt x="862065" y="-449"/>
                    <a:pt x="911443" y="-258"/>
                    <a:pt x="960980" y="1442"/>
                  </a:cubicBezTo>
                  <a:cubicBezTo>
                    <a:pt x="1374507" y="15631"/>
                    <a:pt x="1799140" y="134952"/>
                    <a:pt x="2216856" y="376120"/>
                  </a:cubicBezTo>
                  <a:cubicBezTo>
                    <a:pt x="3710806" y="1238652"/>
                    <a:pt x="4537261" y="3306696"/>
                    <a:pt x="3687427" y="4778650"/>
                  </a:cubicBezTo>
                  <a:cubicBezTo>
                    <a:pt x="3567917" y="4985647"/>
                    <a:pt x="3426282" y="5131074"/>
                    <a:pt x="3267677" y="5245601"/>
                  </a:cubicBezTo>
                  <a:lnTo>
                    <a:pt x="3237167" y="5265194"/>
                  </a:lnTo>
                  <a:lnTo>
                    <a:pt x="0" y="5265194"/>
                  </a:lnTo>
                  <a:lnTo>
                    <a:pt x="0" y="162790"/>
                  </a:lnTo>
                  <a:lnTo>
                    <a:pt x="58408" y="139352"/>
                  </a:lnTo>
                  <a:cubicBezTo>
                    <a:pt x="301661" y="55163"/>
                    <a:pt x="554646" y="7607"/>
                    <a:pt x="812878" y="840"/>
                  </a:cubicBezTo>
                  <a:close/>
                </a:path>
              </a:pathLst>
            </a:custGeom>
            <a:noFill/>
            <a:ln cap="flat" cmpd="sng" w="19050">
              <a:solidFill>
                <a:srgbClr val="DCD6C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Meiryo"/>
                <a:buNone/>
              </a:pPr>
              <a:r>
                <a:t/>
              </a:r>
              <a:endParaRPr b="0" i="0" sz="1800" u="none" cap="none" strike="noStrike">
                <a:solidFill>
                  <a:srgbClr val="FFFFFF"/>
                </a:solidFill>
                <a:latin typeface="Meiryo"/>
                <a:ea typeface="Meiryo"/>
                <a:cs typeface="Meiryo"/>
                <a:sym typeface="Meiryo"/>
              </a:endParaRPr>
            </a:p>
          </p:txBody>
        </p:sp>
        <p:sp>
          <p:nvSpPr>
            <p:cNvPr id="130" name="Google Shape;130;p41"/>
            <p:cNvSpPr/>
            <p:nvPr/>
          </p:nvSpPr>
          <p:spPr>
            <a:xfrm>
              <a:off x="0" y="2147333"/>
              <a:ext cx="3702048" cy="4710667"/>
            </a:xfrm>
            <a:custGeom>
              <a:rect b="b" l="l" r="r" t="t"/>
              <a:pathLst>
                <a:path extrusionOk="0" h="4710667" w="3702048">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cap="flat" cmpd="sng" w="15875">
              <a:solidFill>
                <a:srgbClr val="DCD6C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Meiryo"/>
                <a:buNone/>
              </a:pPr>
              <a:r>
                <a:t/>
              </a:r>
              <a:endParaRPr b="0" i="0" sz="1800" u="none" cap="none" strike="noStrike">
                <a:solidFill>
                  <a:srgbClr val="FFFFFF"/>
                </a:solidFill>
                <a:latin typeface="Meiryo"/>
                <a:ea typeface="Meiryo"/>
                <a:cs typeface="Meiryo"/>
                <a:sym typeface="Meiryo"/>
              </a:endParaRPr>
            </a:p>
          </p:txBody>
        </p:sp>
      </p:grpSp>
      <p:sp>
        <p:nvSpPr>
          <p:cNvPr id="131" name="Google Shape;131;p41"/>
          <p:cNvSpPr txBox="1"/>
          <p:nvPr>
            <p:ph type="title"/>
          </p:nvPr>
        </p:nvSpPr>
        <p:spPr>
          <a:xfrm>
            <a:off x="4654296" y="3420734"/>
            <a:ext cx="6665976" cy="2129674"/>
          </a:xfrm>
          <a:prstGeom prst="rect">
            <a:avLst/>
          </a:prstGeom>
          <a:noFill/>
          <a:ln>
            <a:noFill/>
          </a:ln>
        </p:spPr>
        <p:txBody>
          <a:bodyPr anchorCtr="0" anchor="b" bIns="91425" lIns="109725" spcFirstLastPara="1" rIns="109725" wrap="square" tIns="109725">
            <a:noAutofit/>
          </a:bodyPr>
          <a:lstStyle>
            <a:lvl1pPr lvl="0" algn="l">
              <a:lnSpc>
                <a:spcPct val="110000"/>
              </a:lnSpc>
              <a:spcBef>
                <a:spcPts val="0"/>
              </a:spcBef>
              <a:spcAft>
                <a:spcPts val="0"/>
              </a:spcAft>
              <a:buClr>
                <a:srgbClr val="3F3F3F"/>
              </a:buClr>
              <a:buSzPts val="4800"/>
              <a:buFont typeface="Meiryo"/>
              <a:buNone/>
              <a:defRPr sz="4800" cap="none">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2" name="Google Shape;132;p41"/>
          <p:cNvSpPr txBox="1"/>
          <p:nvPr>
            <p:ph idx="11" type="ftr"/>
          </p:nvPr>
        </p:nvSpPr>
        <p:spPr>
          <a:xfrm>
            <a:off x="4654296" y="6170490"/>
            <a:ext cx="5713314" cy="457200"/>
          </a:xfrm>
          <a:prstGeom prst="rect">
            <a:avLst/>
          </a:prstGeom>
          <a:noFill/>
          <a:ln>
            <a:noFill/>
          </a:ln>
        </p:spPr>
        <p:txBody>
          <a:bodyPr anchorCtr="0" anchor="ctr" bIns="91425" lIns="109725" spcFirstLastPara="1" rIns="109725" wrap="square" tIns="109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 name="Google Shape;133;p41"/>
          <p:cNvSpPr txBox="1"/>
          <p:nvPr>
            <p:ph idx="12" type="sldNum"/>
          </p:nvPr>
        </p:nvSpPr>
        <p:spPr>
          <a:xfrm>
            <a:off x="10853744" y="6170490"/>
            <a:ext cx="1188720" cy="457200"/>
          </a:xfrm>
          <a:prstGeom prst="rect">
            <a:avLst/>
          </a:prstGeom>
          <a:noFill/>
          <a:ln>
            <a:noFill/>
          </a:ln>
        </p:spPr>
        <p:txBody>
          <a:bodyPr anchorCtr="0" anchor="b" bIns="91425" lIns="109725" spcFirstLastPara="1" rIns="109725" wrap="square" tIns="10972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134" name="Google Shape;134;p41"/>
          <p:cNvSpPr txBox="1"/>
          <p:nvPr>
            <p:ph idx="1" type="body"/>
          </p:nvPr>
        </p:nvSpPr>
        <p:spPr>
          <a:xfrm>
            <a:off x="4654295" y="5550408"/>
            <a:ext cx="6665975" cy="512064"/>
          </a:xfrm>
          <a:prstGeom prst="rect">
            <a:avLst/>
          </a:prstGeom>
          <a:noFill/>
          <a:ln>
            <a:noFill/>
          </a:ln>
        </p:spPr>
        <p:txBody>
          <a:bodyPr anchorCtr="0" anchor="t" bIns="91425" lIns="109725" spcFirstLastPara="1" rIns="109725" wrap="square" tIns="109725">
            <a:normAutofit/>
          </a:bodyPr>
          <a:lstStyle>
            <a:lvl1pPr indent="-228600" lvl="0" marL="457200" algn="l">
              <a:lnSpc>
                <a:spcPct val="130000"/>
              </a:lnSpc>
              <a:spcBef>
                <a:spcPts val="0"/>
              </a:spcBef>
              <a:spcAft>
                <a:spcPts val="0"/>
              </a:spcAft>
              <a:buClr>
                <a:srgbClr val="3F3F3F"/>
              </a:buClr>
              <a:buSzPts val="2000"/>
              <a:buNone/>
              <a:defRPr sz="2000">
                <a:solidFill>
                  <a:srgbClr val="3F3F3F"/>
                </a:solidFill>
              </a:defRPr>
            </a:lvl1pPr>
            <a:lvl2pPr indent="-228600" lvl="1" marL="914400" algn="l">
              <a:lnSpc>
                <a:spcPct val="140000"/>
              </a:lnSpc>
              <a:spcBef>
                <a:spcPts val="930"/>
              </a:spcBef>
              <a:spcAft>
                <a:spcPts val="0"/>
              </a:spcAft>
              <a:buClr>
                <a:srgbClr val="888888"/>
              </a:buClr>
              <a:buSzPts val="2000"/>
              <a:buNone/>
              <a:defRPr sz="2000">
                <a:solidFill>
                  <a:srgbClr val="888888"/>
                </a:solidFill>
              </a:defRPr>
            </a:lvl2pPr>
            <a:lvl3pPr indent="-228600" lvl="2" marL="1371600" algn="l">
              <a:lnSpc>
                <a:spcPct val="140000"/>
              </a:lnSpc>
              <a:spcBef>
                <a:spcPts val="930"/>
              </a:spcBef>
              <a:spcAft>
                <a:spcPts val="0"/>
              </a:spcAft>
              <a:buClr>
                <a:srgbClr val="888888"/>
              </a:buClr>
              <a:buSzPts val="1800"/>
              <a:buNone/>
              <a:defRPr sz="1800">
                <a:solidFill>
                  <a:srgbClr val="888888"/>
                </a:solidFill>
              </a:defRPr>
            </a:lvl3pPr>
            <a:lvl4pPr indent="-228600" lvl="3" marL="1828800" algn="l">
              <a:lnSpc>
                <a:spcPct val="140000"/>
              </a:lnSpc>
              <a:spcBef>
                <a:spcPts val="930"/>
              </a:spcBef>
              <a:spcAft>
                <a:spcPts val="0"/>
              </a:spcAft>
              <a:buClr>
                <a:srgbClr val="888888"/>
              </a:buClr>
              <a:buSzPts val="1600"/>
              <a:buNone/>
              <a:defRPr sz="1600">
                <a:solidFill>
                  <a:srgbClr val="888888"/>
                </a:solidFill>
              </a:defRPr>
            </a:lvl4pPr>
            <a:lvl5pPr indent="-228600" lvl="4" marL="2286000" algn="l">
              <a:lnSpc>
                <a:spcPct val="140000"/>
              </a:lnSpc>
              <a:spcBef>
                <a:spcPts val="930"/>
              </a:spcBef>
              <a:spcAft>
                <a:spcPts val="0"/>
              </a:spcAft>
              <a:buClr>
                <a:srgbClr val="888888"/>
              </a:buClr>
              <a:buSzPts val="1600"/>
              <a:buNone/>
              <a:defRPr sz="1600">
                <a:solidFill>
                  <a:srgbClr val="888888"/>
                </a:solidFill>
              </a:defRPr>
            </a:lvl5pPr>
            <a:lvl6pPr indent="-228600" lvl="5" marL="2743200" algn="l">
              <a:lnSpc>
                <a:spcPct val="111000"/>
              </a:lnSpc>
              <a:spcBef>
                <a:spcPts val="930"/>
              </a:spcBef>
              <a:spcAft>
                <a:spcPts val="0"/>
              </a:spcAft>
              <a:buClr>
                <a:srgbClr val="888888"/>
              </a:buClr>
              <a:buSzPts val="1600"/>
              <a:buNone/>
              <a:defRPr sz="1600">
                <a:solidFill>
                  <a:srgbClr val="888888"/>
                </a:solidFill>
              </a:defRPr>
            </a:lvl6pPr>
            <a:lvl7pPr indent="-228600" lvl="6" marL="3200400" algn="l">
              <a:lnSpc>
                <a:spcPct val="111000"/>
              </a:lnSpc>
              <a:spcBef>
                <a:spcPts val="930"/>
              </a:spcBef>
              <a:spcAft>
                <a:spcPts val="0"/>
              </a:spcAft>
              <a:buClr>
                <a:srgbClr val="888888"/>
              </a:buClr>
              <a:buSzPts val="1600"/>
              <a:buNone/>
              <a:defRPr sz="1600">
                <a:solidFill>
                  <a:srgbClr val="888888"/>
                </a:solidFill>
              </a:defRPr>
            </a:lvl7pPr>
            <a:lvl8pPr indent="-228600" lvl="7" marL="3657600" algn="l">
              <a:lnSpc>
                <a:spcPct val="111000"/>
              </a:lnSpc>
              <a:spcBef>
                <a:spcPts val="930"/>
              </a:spcBef>
              <a:spcAft>
                <a:spcPts val="0"/>
              </a:spcAft>
              <a:buClr>
                <a:srgbClr val="888888"/>
              </a:buClr>
              <a:buSzPts val="1600"/>
              <a:buNone/>
              <a:defRPr sz="1600">
                <a:solidFill>
                  <a:srgbClr val="888888"/>
                </a:solidFill>
              </a:defRPr>
            </a:lvl8pPr>
            <a:lvl9pPr indent="-228600" lvl="8" marL="4114800" algn="l">
              <a:lnSpc>
                <a:spcPct val="111000"/>
              </a:lnSpc>
              <a:spcBef>
                <a:spcPts val="930"/>
              </a:spcBef>
              <a:spcAft>
                <a:spcPts val="0"/>
              </a:spcAft>
              <a:buClr>
                <a:srgbClr val="888888"/>
              </a:buClr>
              <a:buSzPts val="1600"/>
              <a:buNone/>
              <a:defRPr sz="1600">
                <a:solidFill>
                  <a:srgbClr val="888888"/>
                </a:solidFill>
              </a:defRPr>
            </a:lvl9pPr>
          </a:lstStyle>
          <a:p/>
        </p:txBody>
      </p:sp>
      <p:sp>
        <p:nvSpPr>
          <p:cNvPr id="135" name="Google Shape;135;p41"/>
          <p:cNvSpPr txBox="1"/>
          <p:nvPr>
            <p:ph idx="10" type="dt"/>
          </p:nvPr>
        </p:nvSpPr>
        <p:spPr>
          <a:xfrm>
            <a:off x="640080" y="6170491"/>
            <a:ext cx="2840083" cy="457200"/>
          </a:xfrm>
          <a:prstGeom prst="rect">
            <a:avLst/>
          </a:prstGeom>
          <a:noFill/>
          <a:ln>
            <a:noFill/>
          </a:ln>
        </p:spPr>
        <p:txBody>
          <a:bodyPr anchorCtr="0" anchor="ctr" bIns="91425" lIns="109725" spcFirstLastPara="1" rIns="109725" wrap="square" tIns="109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36" name="Shape 136"/>
        <p:cNvGrpSpPr/>
        <p:nvPr/>
      </p:nvGrpSpPr>
      <p:grpSpPr>
        <a:xfrm>
          <a:off x="0" y="0"/>
          <a:ext cx="0" cy="0"/>
          <a:chOff x="0" y="0"/>
          <a:chExt cx="0" cy="0"/>
        </a:xfrm>
      </p:grpSpPr>
      <p:sp>
        <p:nvSpPr>
          <p:cNvPr id="137" name="Google Shape;137;p42"/>
          <p:cNvSpPr txBox="1"/>
          <p:nvPr>
            <p:ph type="title"/>
          </p:nvPr>
        </p:nvSpPr>
        <p:spPr>
          <a:xfrm>
            <a:off x="1920240" y="442220"/>
            <a:ext cx="8770571" cy="1345269"/>
          </a:xfrm>
          <a:prstGeom prst="rect">
            <a:avLst/>
          </a:prstGeom>
          <a:noFill/>
          <a:ln>
            <a:noFill/>
          </a:ln>
        </p:spPr>
        <p:txBody>
          <a:bodyPr anchorCtr="0" anchor="b" bIns="91425" lIns="109725" spcFirstLastPara="1" rIns="109725" wrap="square" tIns="109725">
            <a:normAutofit/>
          </a:bodyPr>
          <a:lstStyle>
            <a:lvl1pPr lvl="0" algn="l">
              <a:lnSpc>
                <a:spcPct val="13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 name="Google Shape;138;p42"/>
          <p:cNvSpPr txBox="1"/>
          <p:nvPr>
            <p:ph idx="1" type="body"/>
          </p:nvPr>
        </p:nvSpPr>
        <p:spPr>
          <a:xfrm>
            <a:off x="1920240" y="2438399"/>
            <a:ext cx="4160520" cy="3657601"/>
          </a:xfrm>
          <a:prstGeom prst="rect">
            <a:avLst/>
          </a:prstGeom>
          <a:noFill/>
          <a:ln>
            <a:noFill/>
          </a:ln>
        </p:spPr>
        <p:txBody>
          <a:bodyPr anchorCtr="0" anchor="t" bIns="91425" lIns="109725" spcFirstLastPara="1" rIns="109725" wrap="square" tIns="109725">
            <a:normAutofit/>
          </a:bodyPr>
          <a:lstStyle>
            <a:lvl1pPr indent="-228600" lvl="0" marL="457200" algn="l">
              <a:lnSpc>
                <a:spcPct val="140000"/>
              </a:lnSpc>
              <a:spcBef>
                <a:spcPts val="930"/>
              </a:spcBef>
              <a:spcAft>
                <a:spcPts val="0"/>
              </a:spcAft>
              <a:buClr>
                <a:srgbClr val="3F3F3F"/>
              </a:buClr>
              <a:buSzPts val="1800"/>
              <a:buNone/>
              <a:defRPr/>
            </a:lvl1pPr>
            <a:lvl2pPr indent="-228600" lvl="1" marL="914400" algn="l">
              <a:lnSpc>
                <a:spcPct val="140000"/>
              </a:lnSpc>
              <a:spcBef>
                <a:spcPts val="930"/>
              </a:spcBef>
              <a:spcAft>
                <a:spcPts val="0"/>
              </a:spcAft>
              <a:buClr>
                <a:srgbClr val="3F3F3F"/>
              </a:buClr>
              <a:buSzPts val="1800"/>
              <a:buNone/>
              <a:defRPr/>
            </a:lvl2pPr>
            <a:lvl3pPr indent="-342900" lvl="2" marL="1371600" algn="l">
              <a:lnSpc>
                <a:spcPct val="140000"/>
              </a:lnSpc>
              <a:spcBef>
                <a:spcPts val="930"/>
              </a:spcBef>
              <a:spcAft>
                <a:spcPts val="0"/>
              </a:spcAft>
              <a:buClr>
                <a:srgbClr val="3F3F3F"/>
              </a:buClr>
              <a:buSzPts val="1800"/>
              <a:buChar char="–"/>
              <a:defRPr/>
            </a:lvl3pPr>
            <a:lvl4pPr indent="-342900" lvl="3" marL="1828800" algn="l">
              <a:lnSpc>
                <a:spcPct val="140000"/>
              </a:lnSpc>
              <a:spcBef>
                <a:spcPts val="930"/>
              </a:spcBef>
              <a:spcAft>
                <a:spcPts val="0"/>
              </a:spcAft>
              <a:buClr>
                <a:srgbClr val="3F3F3F"/>
              </a:buClr>
              <a:buSzPts val="1800"/>
              <a:buChar char="–"/>
              <a:defRPr/>
            </a:lvl4pPr>
            <a:lvl5pPr indent="-342900" lvl="4" marL="2286000" algn="l">
              <a:lnSpc>
                <a:spcPct val="140000"/>
              </a:lnSpc>
              <a:spcBef>
                <a:spcPts val="930"/>
              </a:spcBef>
              <a:spcAft>
                <a:spcPts val="0"/>
              </a:spcAft>
              <a:buClr>
                <a:srgbClr val="3F3F3F"/>
              </a:buClr>
              <a:buSzPts val="1800"/>
              <a:buChar char="–"/>
              <a:defRPr/>
            </a:lvl5pPr>
            <a:lvl6pPr indent="-342900" lvl="5" marL="2743200" algn="l">
              <a:lnSpc>
                <a:spcPct val="111000"/>
              </a:lnSpc>
              <a:spcBef>
                <a:spcPts val="930"/>
              </a:spcBef>
              <a:spcAft>
                <a:spcPts val="0"/>
              </a:spcAft>
              <a:buClr>
                <a:srgbClr val="BC2818"/>
              </a:buClr>
              <a:buSzPts val="1800"/>
              <a:buChar char="–"/>
              <a:defRPr/>
            </a:lvl6pPr>
            <a:lvl7pPr indent="-342900" lvl="6" marL="3200400" algn="l">
              <a:lnSpc>
                <a:spcPct val="111000"/>
              </a:lnSpc>
              <a:spcBef>
                <a:spcPts val="930"/>
              </a:spcBef>
              <a:spcAft>
                <a:spcPts val="0"/>
              </a:spcAft>
              <a:buClr>
                <a:srgbClr val="BC2818"/>
              </a:buClr>
              <a:buSzPts val="1800"/>
              <a:buChar char="–"/>
              <a:defRPr/>
            </a:lvl7pPr>
            <a:lvl8pPr indent="-342900" lvl="7" marL="3657600" algn="l">
              <a:lnSpc>
                <a:spcPct val="111000"/>
              </a:lnSpc>
              <a:spcBef>
                <a:spcPts val="930"/>
              </a:spcBef>
              <a:spcAft>
                <a:spcPts val="0"/>
              </a:spcAft>
              <a:buClr>
                <a:srgbClr val="BC2818"/>
              </a:buClr>
              <a:buSzPts val="1800"/>
              <a:buChar char="–"/>
              <a:defRPr/>
            </a:lvl8pPr>
            <a:lvl9pPr indent="-342900" lvl="8" marL="4114800" algn="l">
              <a:lnSpc>
                <a:spcPct val="111000"/>
              </a:lnSpc>
              <a:spcBef>
                <a:spcPts val="930"/>
              </a:spcBef>
              <a:spcAft>
                <a:spcPts val="0"/>
              </a:spcAft>
              <a:buClr>
                <a:srgbClr val="BC2818"/>
              </a:buClr>
              <a:buSzPts val="1800"/>
              <a:buChar char="–"/>
              <a:defRPr/>
            </a:lvl9pPr>
          </a:lstStyle>
          <a:p/>
        </p:txBody>
      </p:sp>
      <p:sp>
        <p:nvSpPr>
          <p:cNvPr id="139" name="Google Shape;139;p42"/>
          <p:cNvSpPr txBox="1"/>
          <p:nvPr>
            <p:ph idx="2" type="body"/>
          </p:nvPr>
        </p:nvSpPr>
        <p:spPr>
          <a:xfrm>
            <a:off x="6530290" y="2438399"/>
            <a:ext cx="4160520" cy="3657601"/>
          </a:xfrm>
          <a:prstGeom prst="rect">
            <a:avLst/>
          </a:prstGeom>
          <a:noFill/>
          <a:ln>
            <a:noFill/>
          </a:ln>
        </p:spPr>
        <p:txBody>
          <a:bodyPr anchorCtr="0" anchor="t" bIns="91425" lIns="109725" spcFirstLastPara="1" rIns="109725" wrap="square" tIns="109725">
            <a:normAutofit/>
          </a:bodyPr>
          <a:lstStyle>
            <a:lvl1pPr indent="-228600" lvl="0" marL="457200" algn="l">
              <a:lnSpc>
                <a:spcPct val="140000"/>
              </a:lnSpc>
              <a:spcBef>
                <a:spcPts val="930"/>
              </a:spcBef>
              <a:spcAft>
                <a:spcPts val="0"/>
              </a:spcAft>
              <a:buClr>
                <a:srgbClr val="3F3F3F"/>
              </a:buClr>
              <a:buSzPts val="1800"/>
              <a:buNone/>
              <a:defRPr/>
            </a:lvl1pPr>
            <a:lvl2pPr indent="-228600" lvl="1" marL="914400" algn="l">
              <a:lnSpc>
                <a:spcPct val="140000"/>
              </a:lnSpc>
              <a:spcBef>
                <a:spcPts val="930"/>
              </a:spcBef>
              <a:spcAft>
                <a:spcPts val="0"/>
              </a:spcAft>
              <a:buClr>
                <a:srgbClr val="3F3F3F"/>
              </a:buClr>
              <a:buSzPts val="1800"/>
              <a:buNone/>
              <a:defRPr/>
            </a:lvl2pPr>
            <a:lvl3pPr indent="-342900" lvl="2" marL="1371600" algn="l">
              <a:lnSpc>
                <a:spcPct val="140000"/>
              </a:lnSpc>
              <a:spcBef>
                <a:spcPts val="930"/>
              </a:spcBef>
              <a:spcAft>
                <a:spcPts val="0"/>
              </a:spcAft>
              <a:buClr>
                <a:srgbClr val="3F3F3F"/>
              </a:buClr>
              <a:buSzPts val="1800"/>
              <a:buChar char="–"/>
              <a:defRPr/>
            </a:lvl3pPr>
            <a:lvl4pPr indent="-342900" lvl="3" marL="1828800" algn="l">
              <a:lnSpc>
                <a:spcPct val="140000"/>
              </a:lnSpc>
              <a:spcBef>
                <a:spcPts val="930"/>
              </a:spcBef>
              <a:spcAft>
                <a:spcPts val="0"/>
              </a:spcAft>
              <a:buClr>
                <a:srgbClr val="3F3F3F"/>
              </a:buClr>
              <a:buSzPts val="1800"/>
              <a:buChar char="–"/>
              <a:defRPr/>
            </a:lvl4pPr>
            <a:lvl5pPr indent="-342900" lvl="4" marL="2286000" algn="l">
              <a:lnSpc>
                <a:spcPct val="140000"/>
              </a:lnSpc>
              <a:spcBef>
                <a:spcPts val="930"/>
              </a:spcBef>
              <a:spcAft>
                <a:spcPts val="0"/>
              </a:spcAft>
              <a:buClr>
                <a:srgbClr val="3F3F3F"/>
              </a:buClr>
              <a:buSzPts val="1800"/>
              <a:buChar char="–"/>
              <a:defRPr/>
            </a:lvl5pPr>
            <a:lvl6pPr indent="-342900" lvl="5" marL="2743200" algn="l">
              <a:lnSpc>
                <a:spcPct val="111000"/>
              </a:lnSpc>
              <a:spcBef>
                <a:spcPts val="930"/>
              </a:spcBef>
              <a:spcAft>
                <a:spcPts val="0"/>
              </a:spcAft>
              <a:buClr>
                <a:srgbClr val="BC2818"/>
              </a:buClr>
              <a:buSzPts val="1800"/>
              <a:buChar char="–"/>
              <a:defRPr/>
            </a:lvl6pPr>
            <a:lvl7pPr indent="-342900" lvl="6" marL="3200400" algn="l">
              <a:lnSpc>
                <a:spcPct val="111000"/>
              </a:lnSpc>
              <a:spcBef>
                <a:spcPts val="930"/>
              </a:spcBef>
              <a:spcAft>
                <a:spcPts val="0"/>
              </a:spcAft>
              <a:buClr>
                <a:srgbClr val="BC2818"/>
              </a:buClr>
              <a:buSzPts val="1800"/>
              <a:buChar char="–"/>
              <a:defRPr/>
            </a:lvl7pPr>
            <a:lvl8pPr indent="-342900" lvl="7" marL="3657600" algn="l">
              <a:lnSpc>
                <a:spcPct val="111000"/>
              </a:lnSpc>
              <a:spcBef>
                <a:spcPts val="930"/>
              </a:spcBef>
              <a:spcAft>
                <a:spcPts val="0"/>
              </a:spcAft>
              <a:buClr>
                <a:srgbClr val="BC2818"/>
              </a:buClr>
              <a:buSzPts val="1800"/>
              <a:buChar char="–"/>
              <a:defRPr/>
            </a:lvl8pPr>
            <a:lvl9pPr indent="-342900" lvl="8" marL="4114800" algn="l">
              <a:lnSpc>
                <a:spcPct val="111000"/>
              </a:lnSpc>
              <a:spcBef>
                <a:spcPts val="930"/>
              </a:spcBef>
              <a:spcAft>
                <a:spcPts val="0"/>
              </a:spcAft>
              <a:buClr>
                <a:srgbClr val="BC2818"/>
              </a:buClr>
              <a:buSzPts val="1800"/>
              <a:buChar char="–"/>
              <a:defRPr/>
            </a:lvl9pPr>
          </a:lstStyle>
          <a:p/>
        </p:txBody>
      </p:sp>
      <p:sp>
        <p:nvSpPr>
          <p:cNvPr id="140" name="Google Shape;140;p42"/>
          <p:cNvSpPr txBox="1"/>
          <p:nvPr>
            <p:ph idx="10" type="dt"/>
          </p:nvPr>
        </p:nvSpPr>
        <p:spPr>
          <a:xfrm>
            <a:off x="7850727" y="6170491"/>
            <a:ext cx="2840083" cy="457200"/>
          </a:xfrm>
          <a:prstGeom prst="rect">
            <a:avLst/>
          </a:prstGeom>
          <a:noFill/>
          <a:ln>
            <a:noFill/>
          </a:ln>
        </p:spPr>
        <p:txBody>
          <a:bodyPr anchorCtr="0" anchor="ctr" bIns="91425" lIns="109725" spcFirstLastPara="1" rIns="109725" wrap="square" tIns="109725">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42"/>
          <p:cNvSpPr txBox="1"/>
          <p:nvPr>
            <p:ph idx="11" type="ftr"/>
          </p:nvPr>
        </p:nvSpPr>
        <p:spPr>
          <a:xfrm>
            <a:off x="1920240" y="6170490"/>
            <a:ext cx="5667375" cy="457200"/>
          </a:xfrm>
          <a:prstGeom prst="rect">
            <a:avLst/>
          </a:prstGeom>
          <a:noFill/>
          <a:ln>
            <a:noFill/>
          </a:ln>
        </p:spPr>
        <p:txBody>
          <a:bodyPr anchorCtr="0" anchor="ctr" bIns="91425" lIns="109725" spcFirstLastPara="1" rIns="109725" wrap="square" tIns="109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 name="Google Shape;142;p42"/>
          <p:cNvSpPr txBox="1"/>
          <p:nvPr>
            <p:ph idx="12" type="sldNum"/>
          </p:nvPr>
        </p:nvSpPr>
        <p:spPr>
          <a:xfrm>
            <a:off x="10853744" y="6170490"/>
            <a:ext cx="1188720" cy="457200"/>
          </a:xfrm>
          <a:prstGeom prst="rect">
            <a:avLst/>
          </a:prstGeom>
          <a:noFill/>
          <a:ln>
            <a:noFill/>
          </a:ln>
        </p:spPr>
        <p:txBody>
          <a:bodyPr anchorCtr="0" anchor="b" bIns="91425" lIns="109725" spcFirstLastPara="1" rIns="109725" wrap="square" tIns="10972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43" name="Shape 143"/>
        <p:cNvGrpSpPr/>
        <p:nvPr/>
      </p:nvGrpSpPr>
      <p:grpSpPr>
        <a:xfrm>
          <a:off x="0" y="0"/>
          <a:ext cx="0" cy="0"/>
          <a:chOff x="0" y="0"/>
          <a:chExt cx="0" cy="0"/>
        </a:xfrm>
      </p:grpSpPr>
      <p:sp>
        <p:nvSpPr>
          <p:cNvPr id="144" name="Google Shape;144;p43"/>
          <p:cNvSpPr txBox="1"/>
          <p:nvPr>
            <p:ph idx="1" type="body"/>
          </p:nvPr>
        </p:nvSpPr>
        <p:spPr>
          <a:xfrm>
            <a:off x="1920241" y="2456408"/>
            <a:ext cx="4160520" cy="823912"/>
          </a:xfrm>
          <a:prstGeom prst="rect">
            <a:avLst/>
          </a:prstGeom>
          <a:noFill/>
          <a:ln>
            <a:noFill/>
          </a:ln>
        </p:spPr>
        <p:txBody>
          <a:bodyPr anchorCtr="0" anchor="b" bIns="91425" lIns="109725" spcFirstLastPara="1" rIns="109725" wrap="square" tIns="109725">
            <a:normAutofit/>
          </a:bodyPr>
          <a:lstStyle>
            <a:lvl1pPr indent="-228600" lvl="0" marL="457200" algn="l">
              <a:lnSpc>
                <a:spcPct val="130000"/>
              </a:lnSpc>
              <a:spcBef>
                <a:spcPts val="930"/>
              </a:spcBef>
              <a:spcAft>
                <a:spcPts val="0"/>
              </a:spcAft>
              <a:buClr>
                <a:schemeClr val="accent1"/>
              </a:buClr>
              <a:buSzPts val="1800"/>
              <a:buNone/>
              <a:defRPr b="1" sz="1800" cap="none">
                <a:solidFill>
                  <a:schemeClr val="accent1"/>
                </a:solidFill>
              </a:defRPr>
            </a:lvl1pPr>
            <a:lvl2pPr indent="-228600" lvl="1" marL="914400" algn="l">
              <a:lnSpc>
                <a:spcPct val="140000"/>
              </a:lnSpc>
              <a:spcBef>
                <a:spcPts val="930"/>
              </a:spcBef>
              <a:spcAft>
                <a:spcPts val="0"/>
              </a:spcAft>
              <a:buClr>
                <a:srgbClr val="3F3F3F"/>
              </a:buClr>
              <a:buSzPts val="2000"/>
              <a:buNone/>
              <a:defRPr b="1" sz="2000"/>
            </a:lvl2pPr>
            <a:lvl3pPr indent="-228600" lvl="2" marL="1371600" algn="l">
              <a:lnSpc>
                <a:spcPct val="140000"/>
              </a:lnSpc>
              <a:spcBef>
                <a:spcPts val="930"/>
              </a:spcBef>
              <a:spcAft>
                <a:spcPts val="0"/>
              </a:spcAft>
              <a:buClr>
                <a:srgbClr val="3F3F3F"/>
              </a:buClr>
              <a:buSzPts val="1800"/>
              <a:buNone/>
              <a:defRPr b="1" sz="1800"/>
            </a:lvl3pPr>
            <a:lvl4pPr indent="-228600" lvl="3" marL="1828800" algn="l">
              <a:lnSpc>
                <a:spcPct val="140000"/>
              </a:lnSpc>
              <a:spcBef>
                <a:spcPts val="930"/>
              </a:spcBef>
              <a:spcAft>
                <a:spcPts val="0"/>
              </a:spcAft>
              <a:buClr>
                <a:srgbClr val="3F3F3F"/>
              </a:buClr>
              <a:buSzPts val="1600"/>
              <a:buNone/>
              <a:defRPr b="1" sz="1600"/>
            </a:lvl4pPr>
            <a:lvl5pPr indent="-228600" lvl="4" marL="2286000" algn="l">
              <a:lnSpc>
                <a:spcPct val="140000"/>
              </a:lnSpc>
              <a:spcBef>
                <a:spcPts val="930"/>
              </a:spcBef>
              <a:spcAft>
                <a:spcPts val="0"/>
              </a:spcAft>
              <a:buClr>
                <a:srgbClr val="3F3F3F"/>
              </a:buClr>
              <a:buSzPts val="1600"/>
              <a:buNone/>
              <a:defRPr b="1" sz="1600"/>
            </a:lvl5pPr>
            <a:lvl6pPr indent="-228600" lvl="5" marL="2743200" algn="l">
              <a:lnSpc>
                <a:spcPct val="111000"/>
              </a:lnSpc>
              <a:spcBef>
                <a:spcPts val="930"/>
              </a:spcBef>
              <a:spcAft>
                <a:spcPts val="0"/>
              </a:spcAft>
              <a:buClr>
                <a:srgbClr val="BC2818"/>
              </a:buClr>
              <a:buSzPts val="1600"/>
              <a:buNone/>
              <a:defRPr b="1" sz="1600"/>
            </a:lvl6pPr>
            <a:lvl7pPr indent="-228600" lvl="6" marL="3200400" algn="l">
              <a:lnSpc>
                <a:spcPct val="111000"/>
              </a:lnSpc>
              <a:spcBef>
                <a:spcPts val="930"/>
              </a:spcBef>
              <a:spcAft>
                <a:spcPts val="0"/>
              </a:spcAft>
              <a:buClr>
                <a:srgbClr val="BC2818"/>
              </a:buClr>
              <a:buSzPts val="1600"/>
              <a:buNone/>
              <a:defRPr b="1" sz="1600"/>
            </a:lvl7pPr>
            <a:lvl8pPr indent="-228600" lvl="7" marL="3657600" algn="l">
              <a:lnSpc>
                <a:spcPct val="111000"/>
              </a:lnSpc>
              <a:spcBef>
                <a:spcPts val="930"/>
              </a:spcBef>
              <a:spcAft>
                <a:spcPts val="0"/>
              </a:spcAft>
              <a:buClr>
                <a:srgbClr val="BC2818"/>
              </a:buClr>
              <a:buSzPts val="1600"/>
              <a:buNone/>
              <a:defRPr b="1" sz="1600"/>
            </a:lvl8pPr>
            <a:lvl9pPr indent="-228600" lvl="8" marL="4114800" algn="l">
              <a:lnSpc>
                <a:spcPct val="111000"/>
              </a:lnSpc>
              <a:spcBef>
                <a:spcPts val="930"/>
              </a:spcBef>
              <a:spcAft>
                <a:spcPts val="0"/>
              </a:spcAft>
              <a:buClr>
                <a:srgbClr val="BC2818"/>
              </a:buClr>
              <a:buSzPts val="1600"/>
              <a:buNone/>
              <a:defRPr b="1" sz="1600"/>
            </a:lvl9pPr>
          </a:lstStyle>
          <a:p/>
        </p:txBody>
      </p:sp>
      <p:sp>
        <p:nvSpPr>
          <p:cNvPr id="145" name="Google Shape;145;p43"/>
          <p:cNvSpPr txBox="1"/>
          <p:nvPr>
            <p:ph idx="2" type="body"/>
          </p:nvPr>
        </p:nvSpPr>
        <p:spPr>
          <a:xfrm>
            <a:off x="1920241" y="3316639"/>
            <a:ext cx="4160520" cy="2779361"/>
          </a:xfrm>
          <a:prstGeom prst="rect">
            <a:avLst/>
          </a:prstGeom>
          <a:noFill/>
          <a:ln>
            <a:noFill/>
          </a:ln>
        </p:spPr>
        <p:txBody>
          <a:bodyPr anchorCtr="0" anchor="t" bIns="91425" lIns="109725" spcFirstLastPara="1" rIns="109725" wrap="square" tIns="109725">
            <a:normAutofit/>
          </a:bodyPr>
          <a:lstStyle>
            <a:lvl1pPr indent="-228600" lvl="0" marL="457200" algn="l">
              <a:lnSpc>
                <a:spcPct val="140000"/>
              </a:lnSpc>
              <a:spcBef>
                <a:spcPts val="930"/>
              </a:spcBef>
              <a:spcAft>
                <a:spcPts val="0"/>
              </a:spcAft>
              <a:buClr>
                <a:srgbClr val="3F3F3F"/>
              </a:buClr>
              <a:buSzPts val="1800"/>
              <a:buNone/>
              <a:defRPr/>
            </a:lvl1pPr>
            <a:lvl2pPr indent="-228600" lvl="1" marL="914400" algn="l">
              <a:lnSpc>
                <a:spcPct val="140000"/>
              </a:lnSpc>
              <a:spcBef>
                <a:spcPts val="930"/>
              </a:spcBef>
              <a:spcAft>
                <a:spcPts val="0"/>
              </a:spcAft>
              <a:buClr>
                <a:srgbClr val="3F3F3F"/>
              </a:buClr>
              <a:buSzPts val="1800"/>
              <a:buNone/>
              <a:defRPr/>
            </a:lvl2pPr>
            <a:lvl3pPr indent="-342900" lvl="2" marL="1371600" algn="l">
              <a:lnSpc>
                <a:spcPct val="140000"/>
              </a:lnSpc>
              <a:spcBef>
                <a:spcPts val="930"/>
              </a:spcBef>
              <a:spcAft>
                <a:spcPts val="0"/>
              </a:spcAft>
              <a:buClr>
                <a:srgbClr val="3F3F3F"/>
              </a:buClr>
              <a:buSzPts val="1800"/>
              <a:buChar char="–"/>
              <a:defRPr/>
            </a:lvl3pPr>
            <a:lvl4pPr indent="-342900" lvl="3" marL="1828800" algn="l">
              <a:lnSpc>
                <a:spcPct val="140000"/>
              </a:lnSpc>
              <a:spcBef>
                <a:spcPts val="930"/>
              </a:spcBef>
              <a:spcAft>
                <a:spcPts val="0"/>
              </a:spcAft>
              <a:buClr>
                <a:srgbClr val="3F3F3F"/>
              </a:buClr>
              <a:buSzPts val="1800"/>
              <a:buChar char="–"/>
              <a:defRPr/>
            </a:lvl4pPr>
            <a:lvl5pPr indent="-342900" lvl="4" marL="2286000" algn="l">
              <a:lnSpc>
                <a:spcPct val="140000"/>
              </a:lnSpc>
              <a:spcBef>
                <a:spcPts val="930"/>
              </a:spcBef>
              <a:spcAft>
                <a:spcPts val="0"/>
              </a:spcAft>
              <a:buClr>
                <a:srgbClr val="3F3F3F"/>
              </a:buClr>
              <a:buSzPts val="1800"/>
              <a:buChar char="–"/>
              <a:defRPr/>
            </a:lvl5pPr>
            <a:lvl6pPr indent="-342900" lvl="5" marL="2743200" algn="l">
              <a:lnSpc>
                <a:spcPct val="111000"/>
              </a:lnSpc>
              <a:spcBef>
                <a:spcPts val="930"/>
              </a:spcBef>
              <a:spcAft>
                <a:spcPts val="0"/>
              </a:spcAft>
              <a:buClr>
                <a:srgbClr val="BC2818"/>
              </a:buClr>
              <a:buSzPts val="1800"/>
              <a:buChar char="–"/>
              <a:defRPr/>
            </a:lvl6pPr>
            <a:lvl7pPr indent="-342900" lvl="6" marL="3200400" algn="l">
              <a:lnSpc>
                <a:spcPct val="111000"/>
              </a:lnSpc>
              <a:spcBef>
                <a:spcPts val="930"/>
              </a:spcBef>
              <a:spcAft>
                <a:spcPts val="0"/>
              </a:spcAft>
              <a:buClr>
                <a:srgbClr val="BC2818"/>
              </a:buClr>
              <a:buSzPts val="1800"/>
              <a:buChar char="–"/>
              <a:defRPr/>
            </a:lvl7pPr>
            <a:lvl8pPr indent="-342900" lvl="7" marL="3657600" algn="l">
              <a:lnSpc>
                <a:spcPct val="111000"/>
              </a:lnSpc>
              <a:spcBef>
                <a:spcPts val="930"/>
              </a:spcBef>
              <a:spcAft>
                <a:spcPts val="0"/>
              </a:spcAft>
              <a:buClr>
                <a:srgbClr val="BC2818"/>
              </a:buClr>
              <a:buSzPts val="1800"/>
              <a:buChar char="–"/>
              <a:defRPr/>
            </a:lvl8pPr>
            <a:lvl9pPr indent="-342900" lvl="8" marL="4114800" algn="l">
              <a:lnSpc>
                <a:spcPct val="111000"/>
              </a:lnSpc>
              <a:spcBef>
                <a:spcPts val="930"/>
              </a:spcBef>
              <a:spcAft>
                <a:spcPts val="0"/>
              </a:spcAft>
              <a:buClr>
                <a:srgbClr val="BC2818"/>
              </a:buClr>
              <a:buSzPts val="1800"/>
              <a:buChar char="–"/>
              <a:defRPr/>
            </a:lvl9pPr>
          </a:lstStyle>
          <a:p/>
        </p:txBody>
      </p:sp>
      <p:sp>
        <p:nvSpPr>
          <p:cNvPr id="146" name="Google Shape;146;p43"/>
          <p:cNvSpPr txBox="1"/>
          <p:nvPr>
            <p:ph idx="3" type="body"/>
          </p:nvPr>
        </p:nvSpPr>
        <p:spPr>
          <a:xfrm>
            <a:off x="6530290" y="2456408"/>
            <a:ext cx="4160520" cy="823912"/>
          </a:xfrm>
          <a:prstGeom prst="rect">
            <a:avLst/>
          </a:prstGeom>
          <a:noFill/>
          <a:ln>
            <a:noFill/>
          </a:ln>
        </p:spPr>
        <p:txBody>
          <a:bodyPr anchorCtr="0" anchor="b" bIns="91425" lIns="109725" spcFirstLastPara="1" rIns="109725" wrap="square" tIns="109725">
            <a:normAutofit/>
          </a:bodyPr>
          <a:lstStyle>
            <a:lvl1pPr indent="-228600" lvl="0" marL="457200" algn="l">
              <a:lnSpc>
                <a:spcPct val="99000"/>
              </a:lnSpc>
              <a:spcBef>
                <a:spcPts val="930"/>
              </a:spcBef>
              <a:spcAft>
                <a:spcPts val="0"/>
              </a:spcAft>
              <a:buClr>
                <a:schemeClr val="accent1"/>
              </a:buClr>
              <a:buSzPts val="1800"/>
              <a:buNone/>
              <a:defRPr b="1" sz="1800" cap="none">
                <a:solidFill>
                  <a:schemeClr val="accent1"/>
                </a:solidFill>
                <a:latin typeface="Meiryo"/>
                <a:ea typeface="Meiryo"/>
                <a:cs typeface="Meiryo"/>
                <a:sym typeface="Meiryo"/>
              </a:defRPr>
            </a:lvl1pPr>
            <a:lvl2pPr indent="-228600" lvl="1" marL="914400" algn="l">
              <a:lnSpc>
                <a:spcPct val="140000"/>
              </a:lnSpc>
              <a:spcBef>
                <a:spcPts val="930"/>
              </a:spcBef>
              <a:spcAft>
                <a:spcPts val="0"/>
              </a:spcAft>
              <a:buClr>
                <a:srgbClr val="3F3F3F"/>
              </a:buClr>
              <a:buSzPts val="2000"/>
              <a:buNone/>
              <a:defRPr b="1" sz="2000"/>
            </a:lvl2pPr>
            <a:lvl3pPr indent="-228600" lvl="2" marL="1371600" algn="l">
              <a:lnSpc>
                <a:spcPct val="140000"/>
              </a:lnSpc>
              <a:spcBef>
                <a:spcPts val="930"/>
              </a:spcBef>
              <a:spcAft>
                <a:spcPts val="0"/>
              </a:spcAft>
              <a:buClr>
                <a:srgbClr val="3F3F3F"/>
              </a:buClr>
              <a:buSzPts val="1800"/>
              <a:buNone/>
              <a:defRPr b="1" sz="1800"/>
            </a:lvl3pPr>
            <a:lvl4pPr indent="-228600" lvl="3" marL="1828800" algn="l">
              <a:lnSpc>
                <a:spcPct val="140000"/>
              </a:lnSpc>
              <a:spcBef>
                <a:spcPts val="930"/>
              </a:spcBef>
              <a:spcAft>
                <a:spcPts val="0"/>
              </a:spcAft>
              <a:buClr>
                <a:srgbClr val="3F3F3F"/>
              </a:buClr>
              <a:buSzPts val="1600"/>
              <a:buNone/>
              <a:defRPr b="1" sz="1600"/>
            </a:lvl4pPr>
            <a:lvl5pPr indent="-228600" lvl="4" marL="2286000" algn="l">
              <a:lnSpc>
                <a:spcPct val="140000"/>
              </a:lnSpc>
              <a:spcBef>
                <a:spcPts val="930"/>
              </a:spcBef>
              <a:spcAft>
                <a:spcPts val="0"/>
              </a:spcAft>
              <a:buClr>
                <a:srgbClr val="3F3F3F"/>
              </a:buClr>
              <a:buSzPts val="1600"/>
              <a:buNone/>
              <a:defRPr b="1" sz="1600"/>
            </a:lvl5pPr>
            <a:lvl6pPr indent="-228600" lvl="5" marL="2743200" algn="l">
              <a:lnSpc>
                <a:spcPct val="111000"/>
              </a:lnSpc>
              <a:spcBef>
                <a:spcPts val="930"/>
              </a:spcBef>
              <a:spcAft>
                <a:spcPts val="0"/>
              </a:spcAft>
              <a:buClr>
                <a:srgbClr val="BC2818"/>
              </a:buClr>
              <a:buSzPts val="1600"/>
              <a:buNone/>
              <a:defRPr b="1" sz="1600"/>
            </a:lvl6pPr>
            <a:lvl7pPr indent="-228600" lvl="6" marL="3200400" algn="l">
              <a:lnSpc>
                <a:spcPct val="111000"/>
              </a:lnSpc>
              <a:spcBef>
                <a:spcPts val="930"/>
              </a:spcBef>
              <a:spcAft>
                <a:spcPts val="0"/>
              </a:spcAft>
              <a:buClr>
                <a:srgbClr val="BC2818"/>
              </a:buClr>
              <a:buSzPts val="1600"/>
              <a:buNone/>
              <a:defRPr b="1" sz="1600"/>
            </a:lvl7pPr>
            <a:lvl8pPr indent="-228600" lvl="7" marL="3657600" algn="l">
              <a:lnSpc>
                <a:spcPct val="111000"/>
              </a:lnSpc>
              <a:spcBef>
                <a:spcPts val="930"/>
              </a:spcBef>
              <a:spcAft>
                <a:spcPts val="0"/>
              </a:spcAft>
              <a:buClr>
                <a:srgbClr val="BC2818"/>
              </a:buClr>
              <a:buSzPts val="1600"/>
              <a:buNone/>
              <a:defRPr b="1" sz="1600"/>
            </a:lvl8pPr>
            <a:lvl9pPr indent="-228600" lvl="8" marL="4114800" algn="l">
              <a:lnSpc>
                <a:spcPct val="111000"/>
              </a:lnSpc>
              <a:spcBef>
                <a:spcPts val="930"/>
              </a:spcBef>
              <a:spcAft>
                <a:spcPts val="0"/>
              </a:spcAft>
              <a:buClr>
                <a:srgbClr val="BC2818"/>
              </a:buClr>
              <a:buSzPts val="1600"/>
              <a:buNone/>
              <a:defRPr b="1" sz="1600"/>
            </a:lvl9pPr>
          </a:lstStyle>
          <a:p/>
        </p:txBody>
      </p:sp>
      <p:sp>
        <p:nvSpPr>
          <p:cNvPr id="147" name="Google Shape;147;p43"/>
          <p:cNvSpPr txBox="1"/>
          <p:nvPr>
            <p:ph idx="4" type="body"/>
          </p:nvPr>
        </p:nvSpPr>
        <p:spPr>
          <a:xfrm>
            <a:off x="6530290" y="3316639"/>
            <a:ext cx="4160520" cy="2779361"/>
          </a:xfrm>
          <a:prstGeom prst="rect">
            <a:avLst/>
          </a:prstGeom>
          <a:noFill/>
          <a:ln>
            <a:noFill/>
          </a:ln>
        </p:spPr>
        <p:txBody>
          <a:bodyPr anchorCtr="0" anchor="t" bIns="91425" lIns="109725" spcFirstLastPara="1" rIns="109725" wrap="square" tIns="109725">
            <a:normAutofit/>
          </a:bodyPr>
          <a:lstStyle>
            <a:lvl1pPr indent="-228600" lvl="0" marL="457200" algn="l">
              <a:lnSpc>
                <a:spcPct val="140000"/>
              </a:lnSpc>
              <a:spcBef>
                <a:spcPts val="930"/>
              </a:spcBef>
              <a:spcAft>
                <a:spcPts val="0"/>
              </a:spcAft>
              <a:buClr>
                <a:srgbClr val="3F3F3F"/>
              </a:buClr>
              <a:buSzPts val="1800"/>
              <a:buNone/>
              <a:defRPr/>
            </a:lvl1pPr>
            <a:lvl2pPr indent="-228600" lvl="1" marL="914400" algn="l">
              <a:lnSpc>
                <a:spcPct val="140000"/>
              </a:lnSpc>
              <a:spcBef>
                <a:spcPts val="930"/>
              </a:spcBef>
              <a:spcAft>
                <a:spcPts val="0"/>
              </a:spcAft>
              <a:buClr>
                <a:srgbClr val="3F3F3F"/>
              </a:buClr>
              <a:buSzPts val="1800"/>
              <a:buNone/>
              <a:defRPr/>
            </a:lvl2pPr>
            <a:lvl3pPr indent="-342900" lvl="2" marL="1371600" algn="l">
              <a:lnSpc>
                <a:spcPct val="140000"/>
              </a:lnSpc>
              <a:spcBef>
                <a:spcPts val="930"/>
              </a:spcBef>
              <a:spcAft>
                <a:spcPts val="0"/>
              </a:spcAft>
              <a:buClr>
                <a:srgbClr val="3F3F3F"/>
              </a:buClr>
              <a:buSzPts val="1800"/>
              <a:buChar char="–"/>
              <a:defRPr/>
            </a:lvl3pPr>
            <a:lvl4pPr indent="-342900" lvl="3" marL="1828800" algn="l">
              <a:lnSpc>
                <a:spcPct val="140000"/>
              </a:lnSpc>
              <a:spcBef>
                <a:spcPts val="930"/>
              </a:spcBef>
              <a:spcAft>
                <a:spcPts val="0"/>
              </a:spcAft>
              <a:buClr>
                <a:srgbClr val="3F3F3F"/>
              </a:buClr>
              <a:buSzPts val="1800"/>
              <a:buChar char="–"/>
              <a:defRPr/>
            </a:lvl4pPr>
            <a:lvl5pPr indent="-342900" lvl="4" marL="2286000" algn="l">
              <a:lnSpc>
                <a:spcPct val="140000"/>
              </a:lnSpc>
              <a:spcBef>
                <a:spcPts val="930"/>
              </a:spcBef>
              <a:spcAft>
                <a:spcPts val="0"/>
              </a:spcAft>
              <a:buClr>
                <a:srgbClr val="3F3F3F"/>
              </a:buClr>
              <a:buSzPts val="1800"/>
              <a:buChar char="–"/>
              <a:defRPr/>
            </a:lvl5pPr>
            <a:lvl6pPr indent="-342900" lvl="5" marL="2743200" algn="l">
              <a:lnSpc>
                <a:spcPct val="111000"/>
              </a:lnSpc>
              <a:spcBef>
                <a:spcPts val="930"/>
              </a:spcBef>
              <a:spcAft>
                <a:spcPts val="0"/>
              </a:spcAft>
              <a:buClr>
                <a:srgbClr val="BC2818"/>
              </a:buClr>
              <a:buSzPts val="1800"/>
              <a:buChar char="–"/>
              <a:defRPr/>
            </a:lvl6pPr>
            <a:lvl7pPr indent="-342900" lvl="6" marL="3200400" algn="l">
              <a:lnSpc>
                <a:spcPct val="111000"/>
              </a:lnSpc>
              <a:spcBef>
                <a:spcPts val="930"/>
              </a:spcBef>
              <a:spcAft>
                <a:spcPts val="0"/>
              </a:spcAft>
              <a:buClr>
                <a:srgbClr val="BC2818"/>
              </a:buClr>
              <a:buSzPts val="1800"/>
              <a:buChar char="–"/>
              <a:defRPr/>
            </a:lvl7pPr>
            <a:lvl8pPr indent="-342900" lvl="7" marL="3657600" algn="l">
              <a:lnSpc>
                <a:spcPct val="111000"/>
              </a:lnSpc>
              <a:spcBef>
                <a:spcPts val="930"/>
              </a:spcBef>
              <a:spcAft>
                <a:spcPts val="0"/>
              </a:spcAft>
              <a:buClr>
                <a:srgbClr val="BC2818"/>
              </a:buClr>
              <a:buSzPts val="1800"/>
              <a:buChar char="–"/>
              <a:defRPr/>
            </a:lvl8pPr>
            <a:lvl9pPr indent="-342900" lvl="8" marL="4114800" algn="l">
              <a:lnSpc>
                <a:spcPct val="111000"/>
              </a:lnSpc>
              <a:spcBef>
                <a:spcPts val="930"/>
              </a:spcBef>
              <a:spcAft>
                <a:spcPts val="0"/>
              </a:spcAft>
              <a:buClr>
                <a:srgbClr val="BC2818"/>
              </a:buClr>
              <a:buSzPts val="1800"/>
              <a:buChar char="–"/>
              <a:defRPr/>
            </a:lvl9pPr>
          </a:lstStyle>
          <a:p/>
        </p:txBody>
      </p:sp>
      <p:sp>
        <p:nvSpPr>
          <p:cNvPr id="148" name="Google Shape;148;p43"/>
          <p:cNvSpPr txBox="1"/>
          <p:nvPr>
            <p:ph idx="10" type="dt"/>
          </p:nvPr>
        </p:nvSpPr>
        <p:spPr>
          <a:xfrm>
            <a:off x="7850727" y="6170491"/>
            <a:ext cx="2840083" cy="457200"/>
          </a:xfrm>
          <a:prstGeom prst="rect">
            <a:avLst/>
          </a:prstGeom>
          <a:noFill/>
          <a:ln>
            <a:noFill/>
          </a:ln>
        </p:spPr>
        <p:txBody>
          <a:bodyPr anchorCtr="0" anchor="ctr" bIns="91425" lIns="109725" spcFirstLastPara="1" rIns="109725" wrap="square" tIns="109725">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9" name="Google Shape;149;p43"/>
          <p:cNvSpPr txBox="1"/>
          <p:nvPr>
            <p:ph idx="11" type="ftr"/>
          </p:nvPr>
        </p:nvSpPr>
        <p:spPr>
          <a:xfrm>
            <a:off x="1920240" y="6170490"/>
            <a:ext cx="5667375" cy="457200"/>
          </a:xfrm>
          <a:prstGeom prst="rect">
            <a:avLst/>
          </a:prstGeom>
          <a:noFill/>
          <a:ln>
            <a:noFill/>
          </a:ln>
        </p:spPr>
        <p:txBody>
          <a:bodyPr anchorCtr="0" anchor="ctr" bIns="91425" lIns="109725" spcFirstLastPara="1" rIns="109725" wrap="square" tIns="109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0" name="Google Shape;150;p43"/>
          <p:cNvSpPr txBox="1"/>
          <p:nvPr>
            <p:ph idx="12" type="sldNum"/>
          </p:nvPr>
        </p:nvSpPr>
        <p:spPr>
          <a:xfrm>
            <a:off x="10853744" y="6170490"/>
            <a:ext cx="1188720" cy="457200"/>
          </a:xfrm>
          <a:prstGeom prst="rect">
            <a:avLst/>
          </a:prstGeom>
          <a:noFill/>
          <a:ln>
            <a:noFill/>
          </a:ln>
        </p:spPr>
        <p:txBody>
          <a:bodyPr anchorCtr="0" anchor="b" bIns="91425" lIns="109725" spcFirstLastPara="1" rIns="109725" wrap="square" tIns="10972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151" name="Google Shape;151;p43"/>
          <p:cNvSpPr txBox="1"/>
          <p:nvPr>
            <p:ph type="title"/>
          </p:nvPr>
        </p:nvSpPr>
        <p:spPr>
          <a:xfrm>
            <a:off x="1920240" y="442220"/>
            <a:ext cx="8770571" cy="1345269"/>
          </a:xfrm>
          <a:prstGeom prst="rect">
            <a:avLst/>
          </a:prstGeom>
          <a:noFill/>
          <a:ln>
            <a:noFill/>
          </a:ln>
        </p:spPr>
        <p:txBody>
          <a:bodyPr anchorCtr="0" anchor="b" bIns="91425" lIns="109725" spcFirstLastPara="1" rIns="109725" wrap="square" tIns="109725">
            <a:normAutofit/>
          </a:bodyPr>
          <a:lstStyle>
            <a:lvl1pPr lvl="0" algn="l">
              <a:lnSpc>
                <a:spcPct val="13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2" name="Shape 152"/>
        <p:cNvGrpSpPr/>
        <p:nvPr/>
      </p:nvGrpSpPr>
      <p:grpSpPr>
        <a:xfrm>
          <a:off x="0" y="0"/>
          <a:ext cx="0" cy="0"/>
          <a:chOff x="0" y="0"/>
          <a:chExt cx="0" cy="0"/>
        </a:xfrm>
      </p:grpSpPr>
      <p:sp>
        <p:nvSpPr>
          <p:cNvPr id="153" name="Google Shape;153;p44"/>
          <p:cNvSpPr txBox="1"/>
          <p:nvPr>
            <p:ph type="title"/>
          </p:nvPr>
        </p:nvSpPr>
        <p:spPr>
          <a:xfrm>
            <a:off x="1920240" y="442220"/>
            <a:ext cx="8770571" cy="1345269"/>
          </a:xfrm>
          <a:prstGeom prst="rect">
            <a:avLst/>
          </a:prstGeom>
          <a:noFill/>
          <a:ln>
            <a:noFill/>
          </a:ln>
        </p:spPr>
        <p:txBody>
          <a:bodyPr anchorCtr="0" anchor="b" bIns="91425" lIns="109725" spcFirstLastPara="1" rIns="109725" wrap="square" tIns="109725">
            <a:normAutofit/>
          </a:bodyPr>
          <a:lstStyle>
            <a:lvl1pPr lvl="0" algn="l">
              <a:lnSpc>
                <a:spcPct val="13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4" name="Google Shape;154;p44"/>
          <p:cNvSpPr txBox="1"/>
          <p:nvPr>
            <p:ph idx="10" type="dt"/>
          </p:nvPr>
        </p:nvSpPr>
        <p:spPr>
          <a:xfrm>
            <a:off x="7850727" y="6170491"/>
            <a:ext cx="2840083" cy="457200"/>
          </a:xfrm>
          <a:prstGeom prst="rect">
            <a:avLst/>
          </a:prstGeom>
          <a:noFill/>
          <a:ln>
            <a:noFill/>
          </a:ln>
        </p:spPr>
        <p:txBody>
          <a:bodyPr anchorCtr="0" anchor="ctr" bIns="91425" lIns="109725" spcFirstLastPara="1" rIns="109725" wrap="square" tIns="109725">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5" name="Google Shape;155;p44"/>
          <p:cNvSpPr txBox="1"/>
          <p:nvPr>
            <p:ph idx="11" type="ftr"/>
          </p:nvPr>
        </p:nvSpPr>
        <p:spPr>
          <a:xfrm>
            <a:off x="1920240" y="6170490"/>
            <a:ext cx="5667375" cy="457200"/>
          </a:xfrm>
          <a:prstGeom prst="rect">
            <a:avLst/>
          </a:prstGeom>
          <a:noFill/>
          <a:ln>
            <a:noFill/>
          </a:ln>
        </p:spPr>
        <p:txBody>
          <a:bodyPr anchorCtr="0" anchor="ctr" bIns="91425" lIns="109725" spcFirstLastPara="1" rIns="109725" wrap="square" tIns="109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 name="Google Shape;156;p44"/>
          <p:cNvSpPr txBox="1"/>
          <p:nvPr>
            <p:ph idx="12" type="sldNum"/>
          </p:nvPr>
        </p:nvSpPr>
        <p:spPr>
          <a:xfrm>
            <a:off x="10853744" y="6170490"/>
            <a:ext cx="1188720" cy="457200"/>
          </a:xfrm>
          <a:prstGeom prst="rect">
            <a:avLst/>
          </a:prstGeom>
          <a:noFill/>
          <a:ln>
            <a:noFill/>
          </a:ln>
        </p:spPr>
        <p:txBody>
          <a:bodyPr anchorCtr="0" anchor="b" bIns="91425" lIns="109725" spcFirstLastPara="1" rIns="109725" wrap="square" tIns="10972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bg>
      <p:bgPr>
        <a:solidFill>
          <a:schemeClr val="lt2"/>
        </a:solidFill>
      </p:bgPr>
    </p:bg>
    <p:spTree>
      <p:nvGrpSpPr>
        <p:cNvPr id="157" name="Shape 157"/>
        <p:cNvGrpSpPr/>
        <p:nvPr/>
      </p:nvGrpSpPr>
      <p:grpSpPr>
        <a:xfrm>
          <a:off x="0" y="0"/>
          <a:ext cx="0" cy="0"/>
          <a:chOff x="0" y="0"/>
          <a:chExt cx="0" cy="0"/>
        </a:xfrm>
      </p:grpSpPr>
      <p:sp>
        <p:nvSpPr>
          <p:cNvPr id="158" name="Google Shape;158;p45"/>
          <p:cNvSpPr txBox="1"/>
          <p:nvPr>
            <p:ph idx="10" type="dt"/>
          </p:nvPr>
        </p:nvSpPr>
        <p:spPr>
          <a:xfrm>
            <a:off x="7850727" y="6170491"/>
            <a:ext cx="2840083" cy="457200"/>
          </a:xfrm>
          <a:prstGeom prst="rect">
            <a:avLst/>
          </a:prstGeom>
          <a:noFill/>
          <a:ln>
            <a:noFill/>
          </a:ln>
        </p:spPr>
        <p:txBody>
          <a:bodyPr anchorCtr="0" anchor="ctr" bIns="91425" lIns="109725" spcFirstLastPara="1" rIns="109725" wrap="square" tIns="109725">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9" name="Google Shape;159;p45"/>
          <p:cNvSpPr txBox="1"/>
          <p:nvPr>
            <p:ph idx="11" type="ftr"/>
          </p:nvPr>
        </p:nvSpPr>
        <p:spPr>
          <a:xfrm>
            <a:off x="1920240" y="6170490"/>
            <a:ext cx="5667375" cy="457200"/>
          </a:xfrm>
          <a:prstGeom prst="rect">
            <a:avLst/>
          </a:prstGeom>
          <a:noFill/>
          <a:ln>
            <a:noFill/>
          </a:ln>
        </p:spPr>
        <p:txBody>
          <a:bodyPr anchorCtr="0" anchor="ctr" bIns="91425" lIns="109725" spcFirstLastPara="1" rIns="109725" wrap="square" tIns="109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0" name="Google Shape;160;p45"/>
          <p:cNvSpPr txBox="1"/>
          <p:nvPr>
            <p:ph idx="12" type="sldNum"/>
          </p:nvPr>
        </p:nvSpPr>
        <p:spPr>
          <a:xfrm>
            <a:off x="10853744" y="6170490"/>
            <a:ext cx="1188720" cy="457200"/>
          </a:xfrm>
          <a:prstGeom prst="rect">
            <a:avLst/>
          </a:prstGeom>
          <a:noFill/>
          <a:ln>
            <a:noFill/>
          </a:ln>
        </p:spPr>
        <p:txBody>
          <a:bodyPr anchorCtr="0" anchor="b" bIns="91425" lIns="109725" spcFirstLastPara="1" rIns="109725" wrap="square" tIns="10972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27"/>
          <p:cNvSpPr txBox="1"/>
          <p:nvPr>
            <p:ph type="title"/>
          </p:nvPr>
        </p:nvSpPr>
        <p:spPr>
          <a:xfrm>
            <a:off x="1050879" y="609601"/>
            <a:ext cx="9810604" cy="1216024"/>
          </a:xfrm>
          <a:prstGeom prst="rect">
            <a:avLst/>
          </a:prstGeom>
          <a:noFill/>
          <a:ln>
            <a:noFill/>
          </a:ln>
        </p:spPr>
        <p:txBody>
          <a:bodyPr anchorCtr="0" anchor="ctr" bIns="45700" lIns="91425" spcFirstLastPara="1" rIns="91425" wrap="square" tIns="45700">
            <a:normAutofit/>
          </a:bodyPr>
          <a:lstStyle>
            <a:lvl1pPr lvl="0" algn="l">
              <a:lnSpc>
                <a:spcPct val="11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27"/>
          <p:cNvSpPr txBox="1"/>
          <p:nvPr>
            <p:ph idx="1" type="body"/>
          </p:nvPr>
        </p:nvSpPr>
        <p:spPr>
          <a:xfrm>
            <a:off x="1050879" y="1825624"/>
            <a:ext cx="9810604" cy="4428753"/>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Clr>
                <a:srgbClr val="262626"/>
              </a:buClr>
              <a:buSzPts val="1440"/>
              <a:buChar char="•"/>
              <a:defRPr/>
            </a:lvl1pPr>
            <a:lvl2pPr indent="-228600" lvl="1" marL="914400" algn="l">
              <a:lnSpc>
                <a:spcPct val="100000"/>
              </a:lnSpc>
              <a:spcBef>
                <a:spcPts val="500"/>
              </a:spcBef>
              <a:spcAft>
                <a:spcPts val="0"/>
              </a:spcAft>
              <a:buClr>
                <a:srgbClr val="262626"/>
              </a:buClr>
              <a:buSzPts val="1800"/>
              <a:buNone/>
              <a:defRPr/>
            </a:lvl2pPr>
            <a:lvl3pPr indent="-320040" lvl="2" marL="1371600" algn="l">
              <a:lnSpc>
                <a:spcPct val="100000"/>
              </a:lnSpc>
              <a:spcBef>
                <a:spcPts val="500"/>
              </a:spcBef>
              <a:spcAft>
                <a:spcPts val="0"/>
              </a:spcAft>
              <a:buClr>
                <a:srgbClr val="262626"/>
              </a:buClr>
              <a:buSzPts val="1440"/>
              <a:buChar char="•"/>
              <a:defRPr/>
            </a:lvl3pPr>
            <a:lvl4pPr indent="-228600" lvl="3" marL="1828800" algn="l">
              <a:lnSpc>
                <a:spcPct val="100000"/>
              </a:lnSpc>
              <a:spcBef>
                <a:spcPts val="500"/>
              </a:spcBef>
              <a:spcAft>
                <a:spcPts val="0"/>
              </a:spcAft>
              <a:buClr>
                <a:srgbClr val="262626"/>
              </a:buClr>
              <a:buSzPts val="1800"/>
              <a:buNone/>
              <a:defRPr/>
            </a:lvl4pPr>
            <a:lvl5pPr indent="-320040" lvl="4" marL="2286000" algn="l">
              <a:lnSpc>
                <a:spcPct val="100000"/>
              </a:lnSpc>
              <a:spcBef>
                <a:spcPts val="500"/>
              </a:spcBef>
              <a:spcAft>
                <a:spcPts val="0"/>
              </a:spcAft>
              <a:buClr>
                <a:srgbClr val="262626"/>
              </a:buClr>
              <a:buSzPts val="144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27"/>
          <p:cNvSpPr txBox="1"/>
          <p:nvPr>
            <p:ph idx="10" type="dt"/>
          </p:nvPr>
        </p:nvSpPr>
        <p:spPr>
          <a:xfrm rot="5400000">
            <a:off x="10506456" y="5074920"/>
            <a:ext cx="264766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7"/>
          <p:cNvSpPr txBox="1"/>
          <p:nvPr>
            <p:ph idx="11" type="ftr"/>
          </p:nvPr>
        </p:nvSpPr>
        <p:spPr>
          <a:xfrm rot="5400000">
            <a:off x="10451592" y="1408176"/>
            <a:ext cx="27704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27"/>
          <p:cNvSpPr txBox="1"/>
          <p:nvPr>
            <p:ph idx="12" type="sldNum"/>
          </p:nvPr>
        </p:nvSpPr>
        <p:spPr>
          <a:xfrm>
            <a:off x="11558016" y="3136392"/>
            <a:ext cx="545911" cy="580029"/>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161" name="Shape 161"/>
        <p:cNvGrpSpPr/>
        <p:nvPr/>
      </p:nvGrpSpPr>
      <p:grpSpPr>
        <a:xfrm>
          <a:off x="0" y="0"/>
          <a:ext cx="0" cy="0"/>
          <a:chOff x="0" y="0"/>
          <a:chExt cx="0" cy="0"/>
        </a:xfrm>
      </p:grpSpPr>
      <p:sp>
        <p:nvSpPr>
          <p:cNvPr id="162" name="Google Shape;162;p46"/>
          <p:cNvSpPr/>
          <p:nvPr>
            <p:ph idx="2" type="pic"/>
          </p:nvPr>
        </p:nvSpPr>
        <p:spPr>
          <a:xfrm>
            <a:off x="0" y="0"/>
            <a:ext cx="8102651" cy="6857999"/>
          </a:xfrm>
          <a:prstGeom prst="rect">
            <a:avLst/>
          </a:prstGeom>
          <a:solidFill>
            <a:srgbClr val="DCD6C4"/>
          </a:solidFill>
          <a:ln>
            <a:noFill/>
          </a:ln>
        </p:spPr>
      </p:sp>
      <p:sp>
        <p:nvSpPr>
          <p:cNvPr id="163" name="Google Shape;163;p46"/>
          <p:cNvSpPr txBox="1"/>
          <p:nvPr>
            <p:ph type="title"/>
          </p:nvPr>
        </p:nvSpPr>
        <p:spPr>
          <a:xfrm>
            <a:off x="8476488" y="1503910"/>
            <a:ext cx="3230625" cy="1687924"/>
          </a:xfrm>
          <a:prstGeom prst="rect">
            <a:avLst/>
          </a:prstGeom>
          <a:noFill/>
          <a:ln>
            <a:noFill/>
          </a:ln>
        </p:spPr>
        <p:txBody>
          <a:bodyPr anchorCtr="0" anchor="b" bIns="91425" lIns="109725" spcFirstLastPara="1" rIns="109725" wrap="square" tIns="109725">
            <a:noAutofit/>
          </a:bodyPr>
          <a:lstStyle>
            <a:lvl1pPr lvl="0" algn="l">
              <a:lnSpc>
                <a:spcPct val="104000"/>
              </a:lnSpc>
              <a:spcBef>
                <a:spcPts val="0"/>
              </a:spcBef>
              <a:spcAft>
                <a:spcPts val="0"/>
              </a:spcAft>
              <a:buClr>
                <a:srgbClr val="3F3F3F"/>
              </a:buClr>
              <a:buSzPts val="3400"/>
              <a:buFont typeface="Meiryo"/>
              <a:buNone/>
              <a:defRPr sz="3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4" name="Google Shape;164;p46"/>
          <p:cNvSpPr txBox="1"/>
          <p:nvPr>
            <p:ph idx="1" type="body"/>
          </p:nvPr>
        </p:nvSpPr>
        <p:spPr>
          <a:xfrm>
            <a:off x="8476488" y="3223806"/>
            <a:ext cx="3227832" cy="2872194"/>
          </a:xfrm>
          <a:prstGeom prst="rect">
            <a:avLst/>
          </a:prstGeom>
          <a:noFill/>
          <a:ln>
            <a:noFill/>
          </a:ln>
        </p:spPr>
        <p:txBody>
          <a:bodyPr anchorCtr="0" anchor="t" bIns="91425" lIns="109725" spcFirstLastPara="1" rIns="109725" wrap="square" tIns="109725">
            <a:normAutofit/>
          </a:bodyPr>
          <a:lstStyle>
            <a:lvl1pPr indent="-228600" lvl="0" marL="457200" algn="l">
              <a:lnSpc>
                <a:spcPct val="140000"/>
              </a:lnSpc>
              <a:spcBef>
                <a:spcPts val="1400"/>
              </a:spcBef>
              <a:spcAft>
                <a:spcPts val="0"/>
              </a:spcAft>
              <a:buClr>
                <a:srgbClr val="3F3F3F"/>
              </a:buClr>
              <a:buSzPts val="1600"/>
              <a:buNone/>
              <a:defRPr sz="1600"/>
            </a:lvl1pPr>
            <a:lvl2pPr indent="-228600" lvl="1" marL="914400" algn="l">
              <a:lnSpc>
                <a:spcPct val="140000"/>
              </a:lnSpc>
              <a:spcBef>
                <a:spcPts val="930"/>
              </a:spcBef>
              <a:spcAft>
                <a:spcPts val="0"/>
              </a:spcAft>
              <a:buClr>
                <a:srgbClr val="3F3F3F"/>
              </a:buClr>
              <a:buSzPts val="1400"/>
              <a:buNone/>
              <a:defRPr sz="1400"/>
            </a:lvl2pPr>
            <a:lvl3pPr indent="-228600" lvl="2" marL="1371600" algn="l">
              <a:lnSpc>
                <a:spcPct val="140000"/>
              </a:lnSpc>
              <a:spcBef>
                <a:spcPts val="930"/>
              </a:spcBef>
              <a:spcAft>
                <a:spcPts val="0"/>
              </a:spcAft>
              <a:buClr>
                <a:srgbClr val="3F3F3F"/>
              </a:buClr>
              <a:buSzPts val="1200"/>
              <a:buNone/>
              <a:defRPr sz="1200"/>
            </a:lvl3pPr>
            <a:lvl4pPr indent="-228600" lvl="3" marL="1828800" algn="l">
              <a:lnSpc>
                <a:spcPct val="140000"/>
              </a:lnSpc>
              <a:spcBef>
                <a:spcPts val="930"/>
              </a:spcBef>
              <a:spcAft>
                <a:spcPts val="0"/>
              </a:spcAft>
              <a:buClr>
                <a:srgbClr val="3F3F3F"/>
              </a:buClr>
              <a:buSzPts val="1000"/>
              <a:buNone/>
              <a:defRPr sz="1000"/>
            </a:lvl4pPr>
            <a:lvl5pPr indent="-228600" lvl="4" marL="2286000" algn="l">
              <a:lnSpc>
                <a:spcPct val="140000"/>
              </a:lnSpc>
              <a:spcBef>
                <a:spcPts val="930"/>
              </a:spcBef>
              <a:spcAft>
                <a:spcPts val="0"/>
              </a:spcAft>
              <a:buClr>
                <a:srgbClr val="3F3F3F"/>
              </a:buClr>
              <a:buSzPts val="1000"/>
              <a:buNone/>
              <a:defRPr sz="1000"/>
            </a:lvl5pPr>
            <a:lvl6pPr indent="-228600" lvl="5" marL="2743200" algn="l">
              <a:lnSpc>
                <a:spcPct val="111000"/>
              </a:lnSpc>
              <a:spcBef>
                <a:spcPts val="930"/>
              </a:spcBef>
              <a:spcAft>
                <a:spcPts val="0"/>
              </a:spcAft>
              <a:buClr>
                <a:srgbClr val="BC2818"/>
              </a:buClr>
              <a:buSzPts val="1000"/>
              <a:buNone/>
              <a:defRPr sz="1000"/>
            </a:lvl6pPr>
            <a:lvl7pPr indent="-228600" lvl="6" marL="3200400" algn="l">
              <a:lnSpc>
                <a:spcPct val="111000"/>
              </a:lnSpc>
              <a:spcBef>
                <a:spcPts val="930"/>
              </a:spcBef>
              <a:spcAft>
                <a:spcPts val="0"/>
              </a:spcAft>
              <a:buClr>
                <a:srgbClr val="BC2818"/>
              </a:buClr>
              <a:buSzPts val="1000"/>
              <a:buNone/>
              <a:defRPr sz="1000"/>
            </a:lvl7pPr>
            <a:lvl8pPr indent="-228600" lvl="7" marL="3657600" algn="l">
              <a:lnSpc>
                <a:spcPct val="111000"/>
              </a:lnSpc>
              <a:spcBef>
                <a:spcPts val="930"/>
              </a:spcBef>
              <a:spcAft>
                <a:spcPts val="0"/>
              </a:spcAft>
              <a:buClr>
                <a:srgbClr val="BC2818"/>
              </a:buClr>
              <a:buSzPts val="1000"/>
              <a:buNone/>
              <a:defRPr sz="1000"/>
            </a:lvl8pPr>
            <a:lvl9pPr indent="-228600" lvl="8" marL="4114800" algn="l">
              <a:lnSpc>
                <a:spcPct val="111000"/>
              </a:lnSpc>
              <a:spcBef>
                <a:spcPts val="930"/>
              </a:spcBef>
              <a:spcAft>
                <a:spcPts val="0"/>
              </a:spcAft>
              <a:buClr>
                <a:srgbClr val="BC2818"/>
              </a:buClr>
              <a:buSzPts val="1000"/>
              <a:buNone/>
              <a:defRPr sz="1000"/>
            </a:lvl9pPr>
          </a:lstStyle>
          <a:p/>
        </p:txBody>
      </p:sp>
      <p:sp>
        <p:nvSpPr>
          <p:cNvPr id="165" name="Google Shape;165;p46"/>
          <p:cNvSpPr txBox="1"/>
          <p:nvPr>
            <p:ph idx="10" type="dt"/>
          </p:nvPr>
        </p:nvSpPr>
        <p:spPr>
          <a:xfrm>
            <a:off x="8476488" y="6170491"/>
            <a:ext cx="2214322" cy="457200"/>
          </a:xfrm>
          <a:prstGeom prst="rect">
            <a:avLst/>
          </a:prstGeom>
          <a:noFill/>
          <a:ln>
            <a:noFill/>
          </a:ln>
        </p:spPr>
        <p:txBody>
          <a:bodyPr anchorCtr="0" anchor="ctr" bIns="91425" lIns="109725" spcFirstLastPara="1" rIns="109725" wrap="square" tIns="109725">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6" name="Google Shape;166;p46"/>
          <p:cNvSpPr txBox="1"/>
          <p:nvPr>
            <p:ph idx="11" type="ftr"/>
          </p:nvPr>
        </p:nvSpPr>
        <p:spPr>
          <a:xfrm>
            <a:off x="1280160" y="6170490"/>
            <a:ext cx="6464410" cy="457200"/>
          </a:xfrm>
          <a:prstGeom prst="rect">
            <a:avLst/>
          </a:prstGeom>
          <a:noFill/>
          <a:ln>
            <a:noFill/>
          </a:ln>
        </p:spPr>
        <p:txBody>
          <a:bodyPr anchorCtr="0" anchor="ctr" bIns="91425" lIns="109725" spcFirstLastPara="1" rIns="109725" wrap="square" tIns="109725">
            <a:noAutofit/>
          </a:bodyPr>
          <a:lstStyle>
            <a:lvl1pPr lvl="0" algn="l">
              <a:spcBef>
                <a:spcPts val="0"/>
              </a:spcBef>
              <a:spcAft>
                <a:spcPts val="0"/>
              </a:spcAft>
              <a:buSzPts val="1400"/>
              <a:buNone/>
              <a:defRPr b="1">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7" name="Google Shape;167;p46"/>
          <p:cNvSpPr txBox="1"/>
          <p:nvPr>
            <p:ph idx="12" type="sldNum"/>
          </p:nvPr>
        </p:nvSpPr>
        <p:spPr>
          <a:xfrm>
            <a:off x="10853744" y="6170490"/>
            <a:ext cx="1188720" cy="457200"/>
          </a:xfrm>
          <a:prstGeom prst="rect">
            <a:avLst/>
          </a:prstGeom>
          <a:noFill/>
          <a:ln>
            <a:noFill/>
          </a:ln>
        </p:spPr>
        <p:txBody>
          <a:bodyPr anchorCtr="0" anchor="b" bIns="91425" lIns="109725" spcFirstLastPara="1" rIns="109725" wrap="square" tIns="10972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68" name="Shape 168"/>
        <p:cNvGrpSpPr/>
        <p:nvPr/>
      </p:nvGrpSpPr>
      <p:grpSpPr>
        <a:xfrm>
          <a:off x="0" y="0"/>
          <a:ext cx="0" cy="0"/>
          <a:chOff x="0" y="0"/>
          <a:chExt cx="0" cy="0"/>
        </a:xfrm>
      </p:grpSpPr>
      <p:sp>
        <p:nvSpPr>
          <p:cNvPr id="169" name="Google Shape;169;p47"/>
          <p:cNvSpPr txBox="1"/>
          <p:nvPr>
            <p:ph type="title"/>
          </p:nvPr>
        </p:nvSpPr>
        <p:spPr>
          <a:xfrm>
            <a:off x="1920240" y="442220"/>
            <a:ext cx="8770571" cy="1345269"/>
          </a:xfrm>
          <a:prstGeom prst="rect">
            <a:avLst/>
          </a:prstGeom>
          <a:noFill/>
          <a:ln>
            <a:noFill/>
          </a:ln>
        </p:spPr>
        <p:txBody>
          <a:bodyPr anchorCtr="0" anchor="b" bIns="91425" lIns="109725" spcFirstLastPara="1" rIns="109725" wrap="square" tIns="109725">
            <a:normAutofit/>
          </a:bodyPr>
          <a:lstStyle>
            <a:lvl1pPr lvl="0" algn="l">
              <a:lnSpc>
                <a:spcPct val="13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0" name="Google Shape;170;p47"/>
          <p:cNvSpPr txBox="1"/>
          <p:nvPr>
            <p:ph idx="1" type="body"/>
          </p:nvPr>
        </p:nvSpPr>
        <p:spPr>
          <a:xfrm rot="5400000">
            <a:off x="4479774" y="-247258"/>
            <a:ext cx="3651504" cy="8770571"/>
          </a:xfrm>
          <a:prstGeom prst="rect">
            <a:avLst/>
          </a:prstGeom>
          <a:noFill/>
          <a:ln>
            <a:noFill/>
          </a:ln>
        </p:spPr>
        <p:txBody>
          <a:bodyPr anchorCtr="0" anchor="t" bIns="91425" lIns="109725" spcFirstLastPara="1" rIns="109725" wrap="square" tIns="109725">
            <a:normAutofit/>
          </a:bodyPr>
          <a:lstStyle>
            <a:lvl1pPr indent="-228600" lvl="0" marL="457200" algn="l">
              <a:lnSpc>
                <a:spcPct val="140000"/>
              </a:lnSpc>
              <a:spcBef>
                <a:spcPts val="930"/>
              </a:spcBef>
              <a:spcAft>
                <a:spcPts val="0"/>
              </a:spcAft>
              <a:buClr>
                <a:srgbClr val="3F3F3F"/>
              </a:buClr>
              <a:buSzPts val="1800"/>
              <a:buNone/>
              <a:defRPr/>
            </a:lvl1pPr>
            <a:lvl2pPr indent="-228600" lvl="1" marL="914400" algn="l">
              <a:lnSpc>
                <a:spcPct val="140000"/>
              </a:lnSpc>
              <a:spcBef>
                <a:spcPts val="930"/>
              </a:spcBef>
              <a:spcAft>
                <a:spcPts val="0"/>
              </a:spcAft>
              <a:buClr>
                <a:srgbClr val="3F3F3F"/>
              </a:buClr>
              <a:buSzPts val="1800"/>
              <a:buNone/>
              <a:defRPr/>
            </a:lvl2pPr>
            <a:lvl3pPr indent="-342900" lvl="2" marL="1371600" algn="l">
              <a:lnSpc>
                <a:spcPct val="140000"/>
              </a:lnSpc>
              <a:spcBef>
                <a:spcPts val="930"/>
              </a:spcBef>
              <a:spcAft>
                <a:spcPts val="0"/>
              </a:spcAft>
              <a:buClr>
                <a:srgbClr val="3F3F3F"/>
              </a:buClr>
              <a:buSzPts val="1800"/>
              <a:buChar char="–"/>
              <a:defRPr/>
            </a:lvl3pPr>
            <a:lvl4pPr indent="-342900" lvl="3" marL="1828800" algn="l">
              <a:lnSpc>
                <a:spcPct val="140000"/>
              </a:lnSpc>
              <a:spcBef>
                <a:spcPts val="930"/>
              </a:spcBef>
              <a:spcAft>
                <a:spcPts val="0"/>
              </a:spcAft>
              <a:buClr>
                <a:srgbClr val="3F3F3F"/>
              </a:buClr>
              <a:buSzPts val="1800"/>
              <a:buChar char="–"/>
              <a:defRPr/>
            </a:lvl4pPr>
            <a:lvl5pPr indent="-342900" lvl="4" marL="2286000" algn="l">
              <a:lnSpc>
                <a:spcPct val="140000"/>
              </a:lnSpc>
              <a:spcBef>
                <a:spcPts val="930"/>
              </a:spcBef>
              <a:spcAft>
                <a:spcPts val="0"/>
              </a:spcAft>
              <a:buClr>
                <a:srgbClr val="3F3F3F"/>
              </a:buClr>
              <a:buSzPts val="1800"/>
              <a:buChar char="–"/>
              <a:defRPr/>
            </a:lvl5pPr>
            <a:lvl6pPr indent="-342900" lvl="5" marL="2743200" algn="l">
              <a:lnSpc>
                <a:spcPct val="111000"/>
              </a:lnSpc>
              <a:spcBef>
                <a:spcPts val="930"/>
              </a:spcBef>
              <a:spcAft>
                <a:spcPts val="0"/>
              </a:spcAft>
              <a:buClr>
                <a:srgbClr val="BC2818"/>
              </a:buClr>
              <a:buSzPts val="1800"/>
              <a:buChar char="–"/>
              <a:defRPr/>
            </a:lvl6pPr>
            <a:lvl7pPr indent="-342900" lvl="6" marL="3200400" algn="l">
              <a:lnSpc>
                <a:spcPct val="111000"/>
              </a:lnSpc>
              <a:spcBef>
                <a:spcPts val="930"/>
              </a:spcBef>
              <a:spcAft>
                <a:spcPts val="0"/>
              </a:spcAft>
              <a:buClr>
                <a:srgbClr val="BC2818"/>
              </a:buClr>
              <a:buSzPts val="1800"/>
              <a:buChar char="–"/>
              <a:defRPr/>
            </a:lvl7pPr>
            <a:lvl8pPr indent="-342900" lvl="7" marL="3657600" algn="l">
              <a:lnSpc>
                <a:spcPct val="111000"/>
              </a:lnSpc>
              <a:spcBef>
                <a:spcPts val="930"/>
              </a:spcBef>
              <a:spcAft>
                <a:spcPts val="0"/>
              </a:spcAft>
              <a:buClr>
                <a:srgbClr val="BC2818"/>
              </a:buClr>
              <a:buSzPts val="1800"/>
              <a:buChar char="–"/>
              <a:defRPr/>
            </a:lvl8pPr>
            <a:lvl9pPr indent="-342900" lvl="8" marL="4114800" algn="l">
              <a:lnSpc>
                <a:spcPct val="111000"/>
              </a:lnSpc>
              <a:spcBef>
                <a:spcPts val="930"/>
              </a:spcBef>
              <a:spcAft>
                <a:spcPts val="0"/>
              </a:spcAft>
              <a:buClr>
                <a:srgbClr val="BC2818"/>
              </a:buClr>
              <a:buSzPts val="1800"/>
              <a:buChar char="–"/>
              <a:defRPr/>
            </a:lvl9pPr>
          </a:lstStyle>
          <a:p/>
        </p:txBody>
      </p:sp>
      <p:sp>
        <p:nvSpPr>
          <p:cNvPr id="171" name="Google Shape;171;p47"/>
          <p:cNvSpPr txBox="1"/>
          <p:nvPr>
            <p:ph idx="10" type="dt"/>
          </p:nvPr>
        </p:nvSpPr>
        <p:spPr>
          <a:xfrm>
            <a:off x="7850727" y="6170491"/>
            <a:ext cx="2840083" cy="457200"/>
          </a:xfrm>
          <a:prstGeom prst="rect">
            <a:avLst/>
          </a:prstGeom>
          <a:noFill/>
          <a:ln>
            <a:noFill/>
          </a:ln>
        </p:spPr>
        <p:txBody>
          <a:bodyPr anchorCtr="0" anchor="ctr" bIns="91425" lIns="109725" spcFirstLastPara="1" rIns="109725" wrap="square" tIns="109725">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2" name="Google Shape;172;p47"/>
          <p:cNvSpPr txBox="1"/>
          <p:nvPr>
            <p:ph idx="11" type="ftr"/>
          </p:nvPr>
        </p:nvSpPr>
        <p:spPr>
          <a:xfrm>
            <a:off x="1920240" y="6170490"/>
            <a:ext cx="5667375" cy="457200"/>
          </a:xfrm>
          <a:prstGeom prst="rect">
            <a:avLst/>
          </a:prstGeom>
          <a:noFill/>
          <a:ln>
            <a:noFill/>
          </a:ln>
        </p:spPr>
        <p:txBody>
          <a:bodyPr anchorCtr="0" anchor="ctr" bIns="91425" lIns="109725" spcFirstLastPara="1" rIns="109725" wrap="square" tIns="109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3" name="Google Shape;173;p47"/>
          <p:cNvSpPr txBox="1"/>
          <p:nvPr>
            <p:ph idx="12" type="sldNum"/>
          </p:nvPr>
        </p:nvSpPr>
        <p:spPr>
          <a:xfrm>
            <a:off x="10853744" y="6170490"/>
            <a:ext cx="1188720" cy="457200"/>
          </a:xfrm>
          <a:prstGeom prst="rect">
            <a:avLst/>
          </a:prstGeom>
          <a:noFill/>
          <a:ln>
            <a:noFill/>
          </a:ln>
        </p:spPr>
        <p:txBody>
          <a:bodyPr anchorCtr="0" anchor="b" bIns="91425" lIns="109725" spcFirstLastPara="1" rIns="109725" wrap="square" tIns="10972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174" name="Shape 174"/>
        <p:cNvGrpSpPr/>
        <p:nvPr/>
      </p:nvGrpSpPr>
      <p:grpSpPr>
        <a:xfrm>
          <a:off x="0" y="0"/>
          <a:ext cx="0" cy="0"/>
          <a:chOff x="0" y="0"/>
          <a:chExt cx="0" cy="0"/>
        </a:xfrm>
      </p:grpSpPr>
      <p:sp>
        <p:nvSpPr>
          <p:cNvPr id="175" name="Google Shape;175;p48"/>
          <p:cNvSpPr txBox="1"/>
          <p:nvPr>
            <p:ph type="title"/>
          </p:nvPr>
        </p:nvSpPr>
        <p:spPr>
          <a:xfrm rot="5400000">
            <a:off x="7393812" y="2391190"/>
            <a:ext cx="5339932" cy="1571626"/>
          </a:xfrm>
          <a:prstGeom prst="rect">
            <a:avLst/>
          </a:prstGeom>
          <a:noFill/>
          <a:ln>
            <a:noFill/>
          </a:ln>
        </p:spPr>
        <p:txBody>
          <a:bodyPr anchorCtr="0" anchor="b" bIns="91425" lIns="109725" spcFirstLastPara="1" rIns="109725" wrap="square" tIns="109725">
            <a:normAutofit/>
          </a:bodyPr>
          <a:lstStyle>
            <a:lvl1pPr lvl="0" algn="l">
              <a:lnSpc>
                <a:spcPct val="13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6" name="Google Shape;176;p48"/>
          <p:cNvSpPr txBox="1"/>
          <p:nvPr>
            <p:ph idx="1" type="body"/>
          </p:nvPr>
        </p:nvSpPr>
        <p:spPr>
          <a:xfrm rot="5400000">
            <a:off x="3252190" y="205883"/>
            <a:ext cx="5322596" cy="5959577"/>
          </a:xfrm>
          <a:prstGeom prst="rect">
            <a:avLst/>
          </a:prstGeom>
          <a:noFill/>
          <a:ln>
            <a:noFill/>
          </a:ln>
        </p:spPr>
        <p:txBody>
          <a:bodyPr anchorCtr="0" anchor="t" bIns="91425" lIns="109725" spcFirstLastPara="1" rIns="109725" wrap="square" tIns="109725">
            <a:normAutofit/>
          </a:bodyPr>
          <a:lstStyle>
            <a:lvl1pPr indent="-228600" lvl="0" marL="457200" algn="l">
              <a:lnSpc>
                <a:spcPct val="140000"/>
              </a:lnSpc>
              <a:spcBef>
                <a:spcPts val="930"/>
              </a:spcBef>
              <a:spcAft>
                <a:spcPts val="0"/>
              </a:spcAft>
              <a:buClr>
                <a:srgbClr val="3F3F3F"/>
              </a:buClr>
              <a:buSzPts val="1800"/>
              <a:buNone/>
              <a:defRPr/>
            </a:lvl1pPr>
            <a:lvl2pPr indent="-228600" lvl="1" marL="914400" algn="l">
              <a:lnSpc>
                <a:spcPct val="140000"/>
              </a:lnSpc>
              <a:spcBef>
                <a:spcPts val="930"/>
              </a:spcBef>
              <a:spcAft>
                <a:spcPts val="0"/>
              </a:spcAft>
              <a:buClr>
                <a:srgbClr val="3F3F3F"/>
              </a:buClr>
              <a:buSzPts val="1800"/>
              <a:buNone/>
              <a:defRPr/>
            </a:lvl2pPr>
            <a:lvl3pPr indent="-342900" lvl="2" marL="1371600" algn="l">
              <a:lnSpc>
                <a:spcPct val="140000"/>
              </a:lnSpc>
              <a:spcBef>
                <a:spcPts val="930"/>
              </a:spcBef>
              <a:spcAft>
                <a:spcPts val="0"/>
              </a:spcAft>
              <a:buClr>
                <a:srgbClr val="3F3F3F"/>
              </a:buClr>
              <a:buSzPts val="1800"/>
              <a:buChar char="–"/>
              <a:defRPr/>
            </a:lvl3pPr>
            <a:lvl4pPr indent="-342900" lvl="3" marL="1828800" algn="l">
              <a:lnSpc>
                <a:spcPct val="140000"/>
              </a:lnSpc>
              <a:spcBef>
                <a:spcPts val="930"/>
              </a:spcBef>
              <a:spcAft>
                <a:spcPts val="0"/>
              </a:spcAft>
              <a:buClr>
                <a:srgbClr val="3F3F3F"/>
              </a:buClr>
              <a:buSzPts val="1800"/>
              <a:buChar char="–"/>
              <a:defRPr/>
            </a:lvl4pPr>
            <a:lvl5pPr indent="-342900" lvl="4" marL="2286000" algn="l">
              <a:lnSpc>
                <a:spcPct val="140000"/>
              </a:lnSpc>
              <a:spcBef>
                <a:spcPts val="930"/>
              </a:spcBef>
              <a:spcAft>
                <a:spcPts val="0"/>
              </a:spcAft>
              <a:buClr>
                <a:srgbClr val="3F3F3F"/>
              </a:buClr>
              <a:buSzPts val="1800"/>
              <a:buChar char="–"/>
              <a:defRPr/>
            </a:lvl5pPr>
            <a:lvl6pPr indent="-342900" lvl="5" marL="2743200" algn="l">
              <a:lnSpc>
                <a:spcPct val="111000"/>
              </a:lnSpc>
              <a:spcBef>
                <a:spcPts val="930"/>
              </a:spcBef>
              <a:spcAft>
                <a:spcPts val="0"/>
              </a:spcAft>
              <a:buClr>
                <a:srgbClr val="BC2818"/>
              </a:buClr>
              <a:buSzPts val="1800"/>
              <a:buChar char="–"/>
              <a:defRPr/>
            </a:lvl6pPr>
            <a:lvl7pPr indent="-342900" lvl="6" marL="3200400" algn="l">
              <a:lnSpc>
                <a:spcPct val="111000"/>
              </a:lnSpc>
              <a:spcBef>
                <a:spcPts val="930"/>
              </a:spcBef>
              <a:spcAft>
                <a:spcPts val="0"/>
              </a:spcAft>
              <a:buClr>
                <a:srgbClr val="BC2818"/>
              </a:buClr>
              <a:buSzPts val="1800"/>
              <a:buChar char="–"/>
              <a:defRPr/>
            </a:lvl7pPr>
            <a:lvl8pPr indent="-342900" lvl="7" marL="3657600" algn="l">
              <a:lnSpc>
                <a:spcPct val="111000"/>
              </a:lnSpc>
              <a:spcBef>
                <a:spcPts val="930"/>
              </a:spcBef>
              <a:spcAft>
                <a:spcPts val="0"/>
              </a:spcAft>
              <a:buClr>
                <a:srgbClr val="BC2818"/>
              </a:buClr>
              <a:buSzPts val="1800"/>
              <a:buChar char="–"/>
              <a:defRPr/>
            </a:lvl8pPr>
            <a:lvl9pPr indent="-342900" lvl="8" marL="4114800" algn="l">
              <a:lnSpc>
                <a:spcPct val="111000"/>
              </a:lnSpc>
              <a:spcBef>
                <a:spcPts val="930"/>
              </a:spcBef>
              <a:spcAft>
                <a:spcPts val="0"/>
              </a:spcAft>
              <a:buClr>
                <a:srgbClr val="BC2818"/>
              </a:buClr>
              <a:buSzPts val="1800"/>
              <a:buChar char="–"/>
              <a:defRPr/>
            </a:lvl9pPr>
          </a:lstStyle>
          <a:p/>
        </p:txBody>
      </p:sp>
      <p:sp>
        <p:nvSpPr>
          <p:cNvPr id="177" name="Google Shape;177;p48"/>
          <p:cNvSpPr txBox="1"/>
          <p:nvPr>
            <p:ph idx="10" type="dt"/>
          </p:nvPr>
        </p:nvSpPr>
        <p:spPr>
          <a:xfrm>
            <a:off x="9277965" y="6296615"/>
            <a:ext cx="2505996" cy="365125"/>
          </a:xfrm>
          <a:prstGeom prst="rect">
            <a:avLst/>
          </a:prstGeom>
          <a:noFill/>
          <a:ln>
            <a:noFill/>
          </a:ln>
        </p:spPr>
        <p:txBody>
          <a:bodyPr anchorCtr="0" anchor="ctr" bIns="91425" lIns="109725" spcFirstLastPara="1" rIns="109725" wrap="square" tIns="109725">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8" name="Google Shape;178;p48"/>
          <p:cNvSpPr txBox="1"/>
          <p:nvPr>
            <p:ph idx="11" type="ftr"/>
          </p:nvPr>
        </p:nvSpPr>
        <p:spPr>
          <a:xfrm>
            <a:off x="2933699" y="6296615"/>
            <a:ext cx="5959577" cy="365125"/>
          </a:xfrm>
          <a:prstGeom prst="rect">
            <a:avLst/>
          </a:prstGeom>
          <a:noFill/>
          <a:ln>
            <a:noFill/>
          </a:ln>
        </p:spPr>
        <p:txBody>
          <a:bodyPr anchorCtr="0" anchor="ctr" bIns="91425" lIns="109725" spcFirstLastPara="1" rIns="109725" wrap="square" tIns="109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9" name="Google Shape;179;p48"/>
          <p:cNvSpPr txBox="1"/>
          <p:nvPr>
            <p:ph idx="12" type="sldNum"/>
          </p:nvPr>
        </p:nvSpPr>
        <p:spPr>
          <a:xfrm rot="5400000">
            <a:off x="8734643" y="2853201"/>
            <a:ext cx="5383267" cy="604269"/>
          </a:xfrm>
          <a:prstGeom prst="rect">
            <a:avLst/>
          </a:prstGeom>
          <a:noFill/>
          <a:ln>
            <a:noFill/>
          </a:ln>
        </p:spPr>
        <p:txBody>
          <a:bodyPr anchorCtr="0" anchor="b" bIns="91425" lIns="109725" spcFirstLastPara="1" rIns="109725" wrap="square" tIns="109725">
            <a:noAutofit/>
          </a:bodyPr>
          <a:lstStyle>
            <a:lvl1pPr indent="0" lvl="0" marL="0" algn="l">
              <a:spcBef>
                <a:spcPts val="0"/>
              </a:spcBef>
              <a:buNone/>
              <a:defRPr b="1" sz="1600">
                <a:solidFill>
                  <a:srgbClr val="3F3F3F"/>
                </a:solidFill>
                <a:latin typeface="Meiryo"/>
                <a:ea typeface="Meiryo"/>
                <a:cs typeface="Meiryo"/>
                <a:sym typeface="Meiryo"/>
              </a:defRPr>
            </a:lvl1pPr>
            <a:lvl2pPr indent="0" lvl="1" marL="0" algn="l">
              <a:spcBef>
                <a:spcPts val="0"/>
              </a:spcBef>
              <a:buNone/>
              <a:defRPr b="1" sz="1600">
                <a:solidFill>
                  <a:srgbClr val="3F3F3F"/>
                </a:solidFill>
                <a:latin typeface="Meiryo"/>
                <a:ea typeface="Meiryo"/>
                <a:cs typeface="Meiryo"/>
                <a:sym typeface="Meiryo"/>
              </a:defRPr>
            </a:lvl2pPr>
            <a:lvl3pPr indent="0" lvl="2" marL="0" algn="l">
              <a:spcBef>
                <a:spcPts val="0"/>
              </a:spcBef>
              <a:buNone/>
              <a:defRPr b="1" sz="1600">
                <a:solidFill>
                  <a:srgbClr val="3F3F3F"/>
                </a:solidFill>
                <a:latin typeface="Meiryo"/>
                <a:ea typeface="Meiryo"/>
                <a:cs typeface="Meiryo"/>
                <a:sym typeface="Meiryo"/>
              </a:defRPr>
            </a:lvl3pPr>
            <a:lvl4pPr indent="0" lvl="3" marL="0" algn="l">
              <a:spcBef>
                <a:spcPts val="0"/>
              </a:spcBef>
              <a:buNone/>
              <a:defRPr b="1" sz="1600">
                <a:solidFill>
                  <a:srgbClr val="3F3F3F"/>
                </a:solidFill>
                <a:latin typeface="Meiryo"/>
                <a:ea typeface="Meiryo"/>
                <a:cs typeface="Meiryo"/>
                <a:sym typeface="Meiryo"/>
              </a:defRPr>
            </a:lvl4pPr>
            <a:lvl5pPr indent="0" lvl="4" marL="0" algn="l">
              <a:spcBef>
                <a:spcPts val="0"/>
              </a:spcBef>
              <a:buNone/>
              <a:defRPr b="1" sz="1600">
                <a:solidFill>
                  <a:srgbClr val="3F3F3F"/>
                </a:solidFill>
                <a:latin typeface="Meiryo"/>
                <a:ea typeface="Meiryo"/>
                <a:cs typeface="Meiryo"/>
                <a:sym typeface="Meiryo"/>
              </a:defRPr>
            </a:lvl5pPr>
            <a:lvl6pPr indent="0" lvl="5" marL="0" algn="l">
              <a:spcBef>
                <a:spcPts val="0"/>
              </a:spcBef>
              <a:buNone/>
              <a:defRPr b="1" sz="1600">
                <a:solidFill>
                  <a:srgbClr val="3F3F3F"/>
                </a:solidFill>
                <a:latin typeface="Meiryo"/>
                <a:ea typeface="Meiryo"/>
                <a:cs typeface="Meiryo"/>
                <a:sym typeface="Meiryo"/>
              </a:defRPr>
            </a:lvl6pPr>
            <a:lvl7pPr indent="0" lvl="6" marL="0" algn="l">
              <a:spcBef>
                <a:spcPts val="0"/>
              </a:spcBef>
              <a:buNone/>
              <a:defRPr b="1" sz="1600">
                <a:solidFill>
                  <a:srgbClr val="3F3F3F"/>
                </a:solidFill>
                <a:latin typeface="Meiryo"/>
                <a:ea typeface="Meiryo"/>
                <a:cs typeface="Meiryo"/>
                <a:sym typeface="Meiryo"/>
              </a:defRPr>
            </a:lvl7pPr>
            <a:lvl8pPr indent="0" lvl="7" marL="0" algn="l">
              <a:spcBef>
                <a:spcPts val="0"/>
              </a:spcBef>
              <a:buNone/>
              <a:defRPr b="1" sz="1600">
                <a:solidFill>
                  <a:srgbClr val="3F3F3F"/>
                </a:solidFill>
                <a:latin typeface="Meiryo"/>
                <a:ea typeface="Meiryo"/>
                <a:cs typeface="Meiryo"/>
                <a:sym typeface="Meiryo"/>
              </a:defRPr>
            </a:lvl8pPr>
            <a:lvl9pPr indent="0" lvl="8" marL="0" algn="l">
              <a:spcBef>
                <a:spcPts val="0"/>
              </a:spcBef>
              <a:buNone/>
              <a:defRPr b="1" sz="1600">
                <a:solidFill>
                  <a:srgbClr val="3F3F3F"/>
                </a:solidFill>
                <a:latin typeface="Meiryo"/>
                <a:ea typeface="Meiryo"/>
                <a:cs typeface="Meiryo"/>
                <a:sym typeface="Meiryo"/>
              </a:defRPr>
            </a:lvl9pPr>
          </a:lstStyle>
          <a:p>
            <a:pPr indent="0" lvl="0" marL="0" rtl="0" algn="l">
              <a:spcBef>
                <a:spcPts val="0"/>
              </a:spcBef>
              <a:spcAft>
                <a:spcPts val="0"/>
              </a:spcAft>
              <a:buNone/>
            </a:pPr>
            <a:fld id="{00000000-1234-1234-1234-123412341234}" type="slidenum">
              <a:rPr lang="en-US"/>
              <a:t>‹#›</a:t>
            </a:fld>
            <a:endParaRPr/>
          </a:p>
        </p:txBody>
      </p:sp>
      <p:cxnSp>
        <p:nvCxnSpPr>
          <p:cNvPr id="180" name="Google Shape;180;p48" title="Rule Line"/>
          <p:cNvCxnSpPr/>
          <p:nvPr/>
        </p:nvCxnSpPr>
        <p:spPr>
          <a:xfrm>
            <a:off x="9111582" y="571502"/>
            <a:ext cx="0" cy="5275467"/>
          </a:xfrm>
          <a:prstGeom prst="straightConnector1">
            <a:avLst/>
          </a:prstGeom>
          <a:noFill/>
          <a:ln cap="flat" cmpd="sng" w="38100">
            <a:solidFill>
              <a:srgbClr val="595959"/>
            </a:solidFill>
            <a:prstDash val="solid"/>
            <a:round/>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8" name="Shape 28"/>
        <p:cNvGrpSpPr/>
        <p:nvPr/>
      </p:nvGrpSpPr>
      <p:grpSpPr>
        <a:xfrm>
          <a:off x="0" y="0"/>
          <a:ext cx="0" cy="0"/>
          <a:chOff x="0" y="0"/>
          <a:chExt cx="0" cy="0"/>
        </a:xfrm>
      </p:grpSpPr>
      <p:sp>
        <p:nvSpPr>
          <p:cNvPr id="29" name="Google Shape;29;p28"/>
          <p:cNvSpPr txBox="1"/>
          <p:nvPr>
            <p:ph type="title"/>
          </p:nvPr>
        </p:nvSpPr>
        <p:spPr>
          <a:xfrm>
            <a:off x="1062038" y="457199"/>
            <a:ext cx="3913241" cy="1928813"/>
          </a:xfrm>
          <a:prstGeom prst="rect">
            <a:avLst/>
          </a:prstGeom>
          <a:noFill/>
          <a:ln>
            <a:noFill/>
          </a:ln>
        </p:spPr>
        <p:txBody>
          <a:bodyPr anchorCtr="0" anchor="b" bIns="45700" lIns="91425" spcFirstLastPara="1" rIns="91425" wrap="square" tIns="45700">
            <a:normAutofit/>
          </a:bodyPr>
          <a:lstStyle>
            <a:lvl1pPr lvl="0" algn="l">
              <a:lnSpc>
                <a:spcPct val="110000"/>
              </a:lnSpc>
              <a:spcBef>
                <a:spcPts val="0"/>
              </a:spcBef>
              <a:spcAft>
                <a:spcPts val="0"/>
              </a:spcAft>
              <a:buClr>
                <a:srgbClr val="262626"/>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28"/>
          <p:cNvSpPr/>
          <p:nvPr>
            <p:ph idx="2" type="pic"/>
          </p:nvPr>
        </p:nvSpPr>
        <p:spPr>
          <a:xfrm>
            <a:off x="5257752" y="457200"/>
            <a:ext cx="6110288" cy="5943600"/>
          </a:xfrm>
          <a:prstGeom prst="rect">
            <a:avLst/>
          </a:prstGeom>
          <a:noFill/>
          <a:ln>
            <a:noFill/>
          </a:ln>
        </p:spPr>
      </p:sp>
      <p:sp>
        <p:nvSpPr>
          <p:cNvPr id="31" name="Google Shape;31;p28"/>
          <p:cNvSpPr txBox="1"/>
          <p:nvPr>
            <p:ph idx="1" type="body"/>
          </p:nvPr>
        </p:nvSpPr>
        <p:spPr>
          <a:xfrm>
            <a:off x="1062038" y="2386013"/>
            <a:ext cx="3913241" cy="401478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262626"/>
              </a:buClr>
              <a:buSzPts val="1280"/>
              <a:buNone/>
              <a:defRPr sz="1600"/>
            </a:lvl1pPr>
            <a:lvl2pPr indent="-228600" lvl="1" marL="914400" algn="l">
              <a:lnSpc>
                <a:spcPct val="100000"/>
              </a:lnSpc>
              <a:spcBef>
                <a:spcPts val="500"/>
              </a:spcBef>
              <a:spcAft>
                <a:spcPts val="0"/>
              </a:spcAft>
              <a:buClr>
                <a:srgbClr val="262626"/>
              </a:buClr>
              <a:buSzPts val="1400"/>
              <a:buFont typeface="Arial"/>
              <a:buNone/>
              <a:defRPr sz="1400"/>
            </a:lvl2pPr>
            <a:lvl3pPr indent="-228600" lvl="2" marL="1371600" algn="l">
              <a:lnSpc>
                <a:spcPct val="100000"/>
              </a:lnSpc>
              <a:spcBef>
                <a:spcPts val="500"/>
              </a:spcBef>
              <a:spcAft>
                <a:spcPts val="0"/>
              </a:spcAft>
              <a:buClr>
                <a:srgbClr val="262626"/>
              </a:buClr>
              <a:buSzPts val="960"/>
              <a:buNone/>
              <a:defRPr sz="1200"/>
            </a:lvl3pPr>
            <a:lvl4pPr indent="-228600" lvl="3" marL="1828800" algn="l">
              <a:lnSpc>
                <a:spcPct val="100000"/>
              </a:lnSpc>
              <a:spcBef>
                <a:spcPts val="500"/>
              </a:spcBef>
              <a:spcAft>
                <a:spcPts val="0"/>
              </a:spcAft>
              <a:buClr>
                <a:srgbClr val="262626"/>
              </a:buClr>
              <a:buSzPts val="1000"/>
              <a:buFont typeface="Arial"/>
              <a:buNone/>
              <a:defRPr sz="1000"/>
            </a:lvl4pPr>
            <a:lvl5pPr indent="-228600" lvl="4" marL="2286000" algn="l">
              <a:lnSpc>
                <a:spcPct val="100000"/>
              </a:lnSpc>
              <a:spcBef>
                <a:spcPts val="500"/>
              </a:spcBef>
              <a:spcAft>
                <a:spcPts val="0"/>
              </a:spcAft>
              <a:buClr>
                <a:srgbClr val="262626"/>
              </a:buClr>
              <a:buSzPts val="8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2" name="Google Shape;32;p28"/>
          <p:cNvSpPr txBox="1"/>
          <p:nvPr>
            <p:ph idx="10" type="dt"/>
          </p:nvPr>
        </p:nvSpPr>
        <p:spPr>
          <a:xfrm rot="5400000">
            <a:off x="10509243" y="5071825"/>
            <a:ext cx="264766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28"/>
          <p:cNvSpPr txBox="1"/>
          <p:nvPr>
            <p:ph idx="11" type="ftr"/>
          </p:nvPr>
        </p:nvSpPr>
        <p:spPr>
          <a:xfrm rot="5400000">
            <a:off x="10447827" y="1407402"/>
            <a:ext cx="27704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28"/>
          <p:cNvSpPr txBox="1"/>
          <p:nvPr>
            <p:ph idx="12" type="sldNum"/>
          </p:nvPr>
        </p:nvSpPr>
        <p:spPr>
          <a:xfrm>
            <a:off x="11560121" y="3138985"/>
            <a:ext cx="545911" cy="580029"/>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5" name="Shape 35"/>
        <p:cNvGrpSpPr/>
        <p:nvPr/>
      </p:nvGrpSpPr>
      <p:grpSpPr>
        <a:xfrm>
          <a:off x="0" y="0"/>
          <a:ext cx="0" cy="0"/>
          <a:chOff x="0" y="0"/>
          <a:chExt cx="0" cy="0"/>
        </a:xfrm>
      </p:grpSpPr>
      <p:sp>
        <p:nvSpPr>
          <p:cNvPr id="36" name="Google Shape;36;p31"/>
          <p:cNvSpPr txBox="1"/>
          <p:nvPr>
            <p:ph type="title"/>
          </p:nvPr>
        </p:nvSpPr>
        <p:spPr>
          <a:xfrm>
            <a:off x="1052513" y="1709738"/>
            <a:ext cx="9087774" cy="3438524"/>
          </a:xfrm>
          <a:prstGeom prst="rect">
            <a:avLst/>
          </a:prstGeom>
          <a:noFill/>
          <a:ln>
            <a:noFill/>
          </a:ln>
        </p:spPr>
        <p:txBody>
          <a:bodyPr anchorCtr="0" anchor="b" bIns="45700" lIns="91425" spcFirstLastPara="1" rIns="91425" wrap="square" tIns="45700">
            <a:normAutofit/>
          </a:bodyPr>
          <a:lstStyle>
            <a:lvl1pPr lvl="0" algn="l">
              <a:lnSpc>
                <a:spcPct val="110000"/>
              </a:lnSpc>
              <a:spcBef>
                <a:spcPts val="0"/>
              </a:spcBef>
              <a:spcAft>
                <a:spcPts val="0"/>
              </a:spcAft>
              <a:buClr>
                <a:srgbClr val="262626"/>
              </a:buClr>
              <a:buSzPts val="4000"/>
              <a:buFont typeface="Arial"/>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31"/>
          <p:cNvSpPr txBox="1"/>
          <p:nvPr>
            <p:ph idx="1" type="body"/>
          </p:nvPr>
        </p:nvSpPr>
        <p:spPr>
          <a:xfrm>
            <a:off x="1052513" y="5148262"/>
            <a:ext cx="8844522" cy="113823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888888"/>
              </a:buClr>
              <a:buSzPts val="1600"/>
              <a:buNone/>
              <a:defRPr sz="2000">
                <a:solidFill>
                  <a:srgbClr val="888888"/>
                </a:solidFill>
              </a:defRPr>
            </a:lvl1pPr>
            <a:lvl2pPr indent="-228600" lvl="1" marL="914400" algn="l">
              <a:lnSpc>
                <a:spcPct val="100000"/>
              </a:lnSpc>
              <a:spcBef>
                <a:spcPts val="500"/>
              </a:spcBef>
              <a:spcAft>
                <a:spcPts val="0"/>
              </a:spcAft>
              <a:buClr>
                <a:srgbClr val="888888"/>
              </a:buClr>
              <a:buSzPts val="2000"/>
              <a:buFont typeface="Arial"/>
              <a:buNone/>
              <a:defRPr sz="2000">
                <a:solidFill>
                  <a:srgbClr val="888888"/>
                </a:solidFill>
              </a:defRPr>
            </a:lvl2pPr>
            <a:lvl3pPr indent="-228600" lvl="2" marL="1371600" algn="l">
              <a:lnSpc>
                <a:spcPct val="100000"/>
              </a:lnSpc>
              <a:spcBef>
                <a:spcPts val="500"/>
              </a:spcBef>
              <a:spcAft>
                <a:spcPts val="0"/>
              </a:spcAft>
              <a:buClr>
                <a:srgbClr val="888888"/>
              </a:buClr>
              <a:buSzPts val="1440"/>
              <a:buNone/>
              <a:defRPr sz="1800">
                <a:solidFill>
                  <a:srgbClr val="888888"/>
                </a:solidFill>
              </a:defRPr>
            </a:lvl3pPr>
            <a:lvl4pPr indent="-228600" lvl="3" marL="1828800" algn="l">
              <a:lnSpc>
                <a:spcPct val="100000"/>
              </a:lnSpc>
              <a:spcBef>
                <a:spcPts val="500"/>
              </a:spcBef>
              <a:spcAft>
                <a:spcPts val="0"/>
              </a:spcAft>
              <a:buClr>
                <a:srgbClr val="888888"/>
              </a:buClr>
              <a:buSzPts val="1600"/>
              <a:buFont typeface="Arial"/>
              <a:buNone/>
              <a:defRPr sz="1600">
                <a:solidFill>
                  <a:srgbClr val="888888"/>
                </a:solidFill>
              </a:defRPr>
            </a:lvl4pPr>
            <a:lvl5pPr indent="-228600" lvl="4" marL="2286000" algn="l">
              <a:lnSpc>
                <a:spcPct val="100000"/>
              </a:lnSpc>
              <a:spcBef>
                <a:spcPts val="500"/>
              </a:spcBef>
              <a:spcAft>
                <a:spcPts val="0"/>
              </a:spcAft>
              <a:buClr>
                <a:srgbClr val="888888"/>
              </a:buClr>
              <a:buSzPts val="128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8" name="Google Shape;38;p31"/>
          <p:cNvSpPr txBox="1"/>
          <p:nvPr>
            <p:ph idx="10" type="dt"/>
          </p:nvPr>
        </p:nvSpPr>
        <p:spPr>
          <a:xfrm rot="5400000">
            <a:off x="10509243" y="5071825"/>
            <a:ext cx="264766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31"/>
          <p:cNvSpPr txBox="1"/>
          <p:nvPr>
            <p:ph idx="11" type="ftr"/>
          </p:nvPr>
        </p:nvSpPr>
        <p:spPr>
          <a:xfrm rot="5400000">
            <a:off x="10447827" y="1407402"/>
            <a:ext cx="27704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31"/>
          <p:cNvSpPr txBox="1"/>
          <p:nvPr>
            <p:ph idx="12" type="sldNum"/>
          </p:nvPr>
        </p:nvSpPr>
        <p:spPr>
          <a:xfrm>
            <a:off x="11560121" y="3138985"/>
            <a:ext cx="545911" cy="580029"/>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1" name="Shape 41"/>
        <p:cNvGrpSpPr/>
        <p:nvPr/>
      </p:nvGrpSpPr>
      <p:grpSpPr>
        <a:xfrm>
          <a:off x="0" y="0"/>
          <a:ext cx="0" cy="0"/>
          <a:chOff x="0" y="0"/>
          <a:chExt cx="0" cy="0"/>
        </a:xfrm>
      </p:grpSpPr>
      <p:sp>
        <p:nvSpPr>
          <p:cNvPr id="42" name="Google Shape;42;p32"/>
          <p:cNvSpPr txBox="1"/>
          <p:nvPr>
            <p:ph type="title"/>
          </p:nvPr>
        </p:nvSpPr>
        <p:spPr>
          <a:xfrm>
            <a:off x="1050879" y="609601"/>
            <a:ext cx="9810604" cy="1216024"/>
          </a:xfrm>
          <a:prstGeom prst="rect">
            <a:avLst/>
          </a:prstGeom>
          <a:noFill/>
          <a:ln>
            <a:noFill/>
          </a:ln>
        </p:spPr>
        <p:txBody>
          <a:bodyPr anchorCtr="0" anchor="ctr" bIns="45700" lIns="91425" spcFirstLastPara="1" rIns="91425" wrap="square" tIns="45700">
            <a:normAutofit/>
          </a:bodyPr>
          <a:lstStyle>
            <a:lvl1pPr lvl="0" algn="l">
              <a:lnSpc>
                <a:spcPct val="11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32"/>
          <p:cNvSpPr txBox="1"/>
          <p:nvPr>
            <p:ph idx="1" type="body"/>
          </p:nvPr>
        </p:nvSpPr>
        <p:spPr>
          <a:xfrm>
            <a:off x="1050878" y="1825624"/>
            <a:ext cx="4473622" cy="4460875"/>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Clr>
                <a:srgbClr val="262626"/>
              </a:buClr>
              <a:buSzPts val="1440"/>
              <a:buChar char="•"/>
              <a:defRPr/>
            </a:lvl1pPr>
            <a:lvl2pPr indent="-228600" lvl="1" marL="914400" algn="l">
              <a:lnSpc>
                <a:spcPct val="100000"/>
              </a:lnSpc>
              <a:spcBef>
                <a:spcPts val="500"/>
              </a:spcBef>
              <a:spcAft>
                <a:spcPts val="0"/>
              </a:spcAft>
              <a:buClr>
                <a:srgbClr val="262626"/>
              </a:buClr>
              <a:buSzPts val="1800"/>
              <a:buFont typeface="Arial"/>
              <a:buNone/>
              <a:defRPr/>
            </a:lvl2pPr>
            <a:lvl3pPr indent="-309880" lvl="2" marL="1371600" algn="l">
              <a:lnSpc>
                <a:spcPct val="100000"/>
              </a:lnSpc>
              <a:spcBef>
                <a:spcPts val="500"/>
              </a:spcBef>
              <a:spcAft>
                <a:spcPts val="0"/>
              </a:spcAft>
              <a:buClr>
                <a:srgbClr val="262626"/>
              </a:buClr>
              <a:buSzPts val="1280"/>
              <a:buChar char="•"/>
              <a:defRPr/>
            </a:lvl3pPr>
            <a:lvl4pPr indent="-228600" lvl="3" marL="1828800" algn="l">
              <a:lnSpc>
                <a:spcPct val="100000"/>
              </a:lnSpc>
              <a:spcBef>
                <a:spcPts val="500"/>
              </a:spcBef>
              <a:spcAft>
                <a:spcPts val="0"/>
              </a:spcAft>
              <a:buClr>
                <a:srgbClr val="262626"/>
              </a:buClr>
              <a:buSzPts val="1400"/>
              <a:buFont typeface="Arial"/>
              <a:buNone/>
              <a:defRPr/>
            </a:lvl4pPr>
            <a:lvl5pPr indent="-299720" lvl="4" marL="2286000" algn="l">
              <a:lnSpc>
                <a:spcPct val="100000"/>
              </a:lnSpc>
              <a:spcBef>
                <a:spcPts val="500"/>
              </a:spcBef>
              <a:spcAft>
                <a:spcPts val="0"/>
              </a:spcAft>
              <a:buClr>
                <a:srgbClr val="262626"/>
              </a:buClr>
              <a:buSzPts val="112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32"/>
          <p:cNvSpPr txBox="1"/>
          <p:nvPr>
            <p:ph idx="2" type="body"/>
          </p:nvPr>
        </p:nvSpPr>
        <p:spPr>
          <a:xfrm>
            <a:off x="5844540" y="1825624"/>
            <a:ext cx="5016943" cy="4460875"/>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Clr>
                <a:srgbClr val="262626"/>
              </a:buClr>
              <a:buSzPts val="1440"/>
              <a:buChar char="•"/>
              <a:defRPr/>
            </a:lvl1pPr>
            <a:lvl2pPr indent="-228600" lvl="1" marL="914400" algn="l">
              <a:lnSpc>
                <a:spcPct val="100000"/>
              </a:lnSpc>
              <a:spcBef>
                <a:spcPts val="500"/>
              </a:spcBef>
              <a:spcAft>
                <a:spcPts val="0"/>
              </a:spcAft>
              <a:buClr>
                <a:srgbClr val="262626"/>
              </a:buClr>
              <a:buSzPts val="1800"/>
              <a:buNone/>
              <a:defRPr/>
            </a:lvl2pPr>
            <a:lvl3pPr indent="-320040" lvl="2" marL="1371600" algn="l">
              <a:lnSpc>
                <a:spcPct val="100000"/>
              </a:lnSpc>
              <a:spcBef>
                <a:spcPts val="500"/>
              </a:spcBef>
              <a:spcAft>
                <a:spcPts val="0"/>
              </a:spcAft>
              <a:buClr>
                <a:srgbClr val="262626"/>
              </a:buClr>
              <a:buSzPts val="1440"/>
              <a:buChar char="•"/>
              <a:defRPr/>
            </a:lvl3pPr>
            <a:lvl4pPr indent="-228600" lvl="3" marL="1828800" algn="l">
              <a:lnSpc>
                <a:spcPct val="100000"/>
              </a:lnSpc>
              <a:spcBef>
                <a:spcPts val="500"/>
              </a:spcBef>
              <a:spcAft>
                <a:spcPts val="0"/>
              </a:spcAft>
              <a:buClr>
                <a:srgbClr val="262626"/>
              </a:buClr>
              <a:buSzPts val="1800"/>
              <a:buNone/>
              <a:defRPr/>
            </a:lvl4pPr>
            <a:lvl5pPr indent="-320040" lvl="4" marL="2286000" algn="l">
              <a:lnSpc>
                <a:spcPct val="100000"/>
              </a:lnSpc>
              <a:spcBef>
                <a:spcPts val="500"/>
              </a:spcBef>
              <a:spcAft>
                <a:spcPts val="0"/>
              </a:spcAft>
              <a:buClr>
                <a:srgbClr val="262626"/>
              </a:buClr>
              <a:buSzPts val="144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32"/>
          <p:cNvSpPr txBox="1"/>
          <p:nvPr>
            <p:ph idx="10" type="dt"/>
          </p:nvPr>
        </p:nvSpPr>
        <p:spPr>
          <a:xfrm rot="5400000">
            <a:off x="10509243" y="5071825"/>
            <a:ext cx="264766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32"/>
          <p:cNvSpPr txBox="1"/>
          <p:nvPr>
            <p:ph idx="11" type="ftr"/>
          </p:nvPr>
        </p:nvSpPr>
        <p:spPr>
          <a:xfrm rot="5400000">
            <a:off x="10447827" y="1407402"/>
            <a:ext cx="27704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32"/>
          <p:cNvSpPr txBox="1"/>
          <p:nvPr>
            <p:ph idx="12" type="sldNum"/>
          </p:nvPr>
        </p:nvSpPr>
        <p:spPr>
          <a:xfrm>
            <a:off x="11560121" y="3138985"/>
            <a:ext cx="545911" cy="580029"/>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48" name="Shape 48"/>
        <p:cNvGrpSpPr/>
        <p:nvPr/>
      </p:nvGrpSpPr>
      <p:grpSpPr>
        <a:xfrm>
          <a:off x="0" y="0"/>
          <a:ext cx="0" cy="0"/>
          <a:chOff x="0" y="0"/>
          <a:chExt cx="0" cy="0"/>
        </a:xfrm>
      </p:grpSpPr>
      <p:sp>
        <p:nvSpPr>
          <p:cNvPr id="49" name="Google Shape;49;p33"/>
          <p:cNvSpPr txBox="1"/>
          <p:nvPr>
            <p:ph idx="1" type="body"/>
          </p:nvPr>
        </p:nvSpPr>
        <p:spPr>
          <a:xfrm>
            <a:off x="1071563" y="1835219"/>
            <a:ext cx="445293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1000"/>
              </a:spcBef>
              <a:spcAft>
                <a:spcPts val="0"/>
              </a:spcAft>
              <a:buClr>
                <a:srgbClr val="262626"/>
              </a:buClr>
              <a:buSzPts val="1600"/>
              <a:buNone/>
              <a:defRPr b="1" i="0" sz="2000" cap="none"/>
            </a:lvl1pPr>
            <a:lvl2pPr indent="-228600" lvl="1" marL="914400" algn="l">
              <a:lnSpc>
                <a:spcPct val="100000"/>
              </a:lnSpc>
              <a:spcBef>
                <a:spcPts val="500"/>
              </a:spcBef>
              <a:spcAft>
                <a:spcPts val="0"/>
              </a:spcAft>
              <a:buClr>
                <a:srgbClr val="262626"/>
              </a:buClr>
              <a:buSzPts val="2000"/>
              <a:buFont typeface="Arial"/>
              <a:buNone/>
              <a:defRPr b="1" sz="2000"/>
            </a:lvl2pPr>
            <a:lvl3pPr indent="-228600" lvl="2" marL="1371600" algn="l">
              <a:lnSpc>
                <a:spcPct val="100000"/>
              </a:lnSpc>
              <a:spcBef>
                <a:spcPts val="500"/>
              </a:spcBef>
              <a:spcAft>
                <a:spcPts val="0"/>
              </a:spcAft>
              <a:buClr>
                <a:srgbClr val="262626"/>
              </a:buClr>
              <a:buSzPts val="1440"/>
              <a:buNone/>
              <a:defRPr b="1" sz="1800"/>
            </a:lvl3pPr>
            <a:lvl4pPr indent="-228600" lvl="3" marL="1828800" algn="l">
              <a:lnSpc>
                <a:spcPct val="100000"/>
              </a:lnSpc>
              <a:spcBef>
                <a:spcPts val="500"/>
              </a:spcBef>
              <a:spcAft>
                <a:spcPts val="0"/>
              </a:spcAft>
              <a:buClr>
                <a:srgbClr val="262626"/>
              </a:buClr>
              <a:buSzPts val="1600"/>
              <a:buFont typeface="Arial"/>
              <a:buNone/>
              <a:defRPr b="1" sz="1600"/>
            </a:lvl4pPr>
            <a:lvl5pPr indent="-228600" lvl="4" marL="2286000" algn="l">
              <a:lnSpc>
                <a:spcPct val="100000"/>
              </a:lnSpc>
              <a:spcBef>
                <a:spcPts val="500"/>
              </a:spcBef>
              <a:spcAft>
                <a:spcPts val="0"/>
              </a:spcAft>
              <a:buClr>
                <a:srgbClr val="262626"/>
              </a:buClr>
              <a:buSzPts val="128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0" name="Google Shape;50;p33"/>
          <p:cNvSpPr txBox="1"/>
          <p:nvPr>
            <p:ph idx="2" type="body"/>
          </p:nvPr>
        </p:nvSpPr>
        <p:spPr>
          <a:xfrm>
            <a:off x="1071562" y="2717801"/>
            <a:ext cx="4452938" cy="3559452"/>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Clr>
                <a:srgbClr val="262626"/>
              </a:buClr>
              <a:buSzPts val="1440"/>
              <a:buChar char="•"/>
              <a:defRPr/>
            </a:lvl1pPr>
            <a:lvl2pPr indent="-228600" lvl="1" marL="914400" algn="l">
              <a:lnSpc>
                <a:spcPct val="100000"/>
              </a:lnSpc>
              <a:spcBef>
                <a:spcPts val="500"/>
              </a:spcBef>
              <a:spcAft>
                <a:spcPts val="0"/>
              </a:spcAft>
              <a:buClr>
                <a:srgbClr val="262626"/>
              </a:buClr>
              <a:buSzPts val="1800"/>
              <a:buFont typeface="Arial"/>
              <a:buNone/>
              <a:defRPr/>
            </a:lvl2pPr>
            <a:lvl3pPr indent="-309880" lvl="2" marL="1371600" algn="l">
              <a:lnSpc>
                <a:spcPct val="100000"/>
              </a:lnSpc>
              <a:spcBef>
                <a:spcPts val="500"/>
              </a:spcBef>
              <a:spcAft>
                <a:spcPts val="0"/>
              </a:spcAft>
              <a:buClr>
                <a:srgbClr val="262626"/>
              </a:buClr>
              <a:buSzPts val="1280"/>
              <a:buChar char="•"/>
              <a:defRPr/>
            </a:lvl3pPr>
            <a:lvl4pPr indent="-228600" lvl="3" marL="1828800" algn="l">
              <a:lnSpc>
                <a:spcPct val="100000"/>
              </a:lnSpc>
              <a:spcBef>
                <a:spcPts val="500"/>
              </a:spcBef>
              <a:spcAft>
                <a:spcPts val="0"/>
              </a:spcAft>
              <a:buClr>
                <a:srgbClr val="262626"/>
              </a:buClr>
              <a:buSzPts val="1400"/>
              <a:buFont typeface="Arial"/>
              <a:buNone/>
              <a:defRPr/>
            </a:lvl4pPr>
            <a:lvl5pPr indent="-299720" lvl="4" marL="2286000" algn="l">
              <a:lnSpc>
                <a:spcPct val="100000"/>
              </a:lnSpc>
              <a:spcBef>
                <a:spcPts val="500"/>
              </a:spcBef>
              <a:spcAft>
                <a:spcPts val="0"/>
              </a:spcAft>
              <a:buClr>
                <a:srgbClr val="262626"/>
              </a:buClr>
              <a:buSzPts val="112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33"/>
          <p:cNvSpPr txBox="1"/>
          <p:nvPr>
            <p:ph idx="3" type="body"/>
          </p:nvPr>
        </p:nvSpPr>
        <p:spPr>
          <a:xfrm>
            <a:off x="5844540" y="1835219"/>
            <a:ext cx="5016943" cy="82391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1000"/>
              </a:spcBef>
              <a:spcAft>
                <a:spcPts val="0"/>
              </a:spcAft>
              <a:buClr>
                <a:srgbClr val="262626"/>
              </a:buClr>
              <a:buSzPts val="1600"/>
              <a:buNone/>
              <a:defRPr b="1" i="0" sz="2000" cap="none"/>
            </a:lvl1pPr>
            <a:lvl2pPr indent="-228600" lvl="1" marL="914400" algn="l">
              <a:lnSpc>
                <a:spcPct val="100000"/>
              </a:lnSpc>
              <a:spcBef>
                <a:spcPts val="500"/>
              </a:spcBef>
              <a:spcAft>
                <a:spcPts val="0"/>
              </a:spcAft>
              <a:buClr>
                <a:srgbClr val="262626"/>
              </a:buClr>
              <a:buSzPts val="2000"/>
              <a:buFont typeface="Arial"/>
              <a:buNone/>
              <a:defRPr b="1" sz="2000"/>
            </a:lvl2pPr>
            <a:lvl3pPr indent="-228600" lvl="2" marL="1371600" algn="l">
              <a:lnSpc>
                <a:spcPct val="100000"/>
              </a:lnSpc>
              <a:spcBef>
                <a:spcPts val="500"/>
              </a:spcBef>
              <a:spcAft>
                <a:spcPts val="0"/>
              </a:spcAft>
              <a:buClr>
                <a:srgbClr val="262626"/>
              </a:buClr>
              <a:buSzPts val="1440"/>
              <a:buNone/>
              <a:defRPr b="1" sz="1800"/>
            </a:lvl3pPr>
            <a:lvl4pPr indent="-228600" lvl="3" marL="1828800" algn="l">
              <a:lnSpc>
                <a:spcPct val="100000"/>
              </a:lnSpc>
              <a:spcBef>
                <a:spcPts val="500"/>
              </a:spcBef>
              <a:spcAft>
                <a:spcPts val="0"/>
              </a:spcAft>
              <a:buClr>
                <a:srgbClr val="262626"/>
              </a:buClr>
              <a:buSzPts val="1600"/>
              <a:buFont typeface="Arial"/>
              <a:buNone/>
              <a:defRPr b="1" sz="1600"/>
            </a:lvl4pPr>
            <a:lvl5pPr indent="-228600" lvl="4" marL="2286000" algn="l">
              <a:lnSpc>
                <a:spcPct val="100000"/>
              </a:lnSpc>
              <a:spcBef>
                <a:spcPts val="500"/>
              </a:spcBef>
              <a:spcAft>
                <a:spcPts val="0"/>
              </a:spcAft>
              <a:buClr>
                <a:srgbClr val="262626"/>
              </a:buClr>
              <a:buSzPts val="128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33"/>
          <p:cNvSpPr txBox="1"/>
          <p:nvPr>
            <p:ph idx="4" type="body"/>
          </p:nvPr>
        </p:nvSpPr>
        <p:spPr>
          <a:xfrm>
            <a:off x="5844540" y="2717800"/>
            <a:ext cx="5016943" cy="3559453"/>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Clr>
                <a:srgbClr val="262626"/>
              </a:buClr>
              <a:buSzPts val="1440"/>
              <a:buChar char="•"/>
              <a:defRPr/>
            </a:lvl1pPr>
            <a:lvl2pPr indent="-228600" lvl="1" marL="914400" algn="l">
              <a:lnSpc>
                <a:spcPct val="100000"/>
              </a:lnSpc>
              <a:spcBef>
                <a:spcPts val="500"/>
              </a:spcBef>
              <a:spcAft>
                <a:spcPts val="0"/>
              </a:spcAft>
              <a:buClr>
                <a:srgbClr val="262626"/>
              </a:buClr>
              <a:buSzPts val="1800"/>
              <a:buFont typeface="Arial"/>
              <a:buNone/>
              <a:defRPr/>
            </a:lvl2pPr>
            <a:lvl3pPr indent="-309880" lvl="2" marL="1371600" algn="l">
              <a:lnSpc>
                <a:spcPct val="100000"/>
              </a:lnSpc>
              <a:spcBef>
                <a:spcPts val="500"/>
              </a:spcBef>
              <a:spcAft>
                <a:spcPts val="0"/>
              </a:spcAft>
              <a:buClr>
                <a:srgbClr val="262626"/>
              </a:buClr>
              <a:buSzPts val="1280"/>
              <a:buChar char="•"/>
              <a:defRPr/>
            </a:lvl3pPr>
            <a:lvl4pPr indent="-228600" lvl="3" marL="1828800" algn="l">
              <a:lnSpc>
                <a:spcPct val="100000"/>
              </a:lnSpc>
              <a:spcBef>
                <a:spcPts val="500"/>
              </a:spcBef>
              <a:spcAft>
                <a:spcPts val="0"/>
              </a:spcAft>
              <a:buClr>
                <a:srgbClr val="262626"/>
              </a:buClr>
              <a:buSzPts val="1400"/>
              <a:buFont typeface="Arial"/>
              <a:buNone/>
              <a:defRPr/>
            </a:lvl4pPr>
            <a:lvl5pPr indent="-299720" lvl="4" marL="2286000" algn="l">
              <a:lnSpc>
                <a:spcPct val="100000"/>
              </a:lnSpc>
              <a:spcBef>
                <a:spcPts val="500"/>
              </a:spcBef>
              <a:spcAft>
                <a:spcPts val="0"/>
              </a:spcAft>
              <a:buClr>
                <a:srgbClr val="262626"/>
              </a:buClr>
              <a:buSzPts val="112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33"/>
          <p:cNvSpPr txBox="1"/>
          <p:nvPr>
            <p:ph idx="10" type="dt"/>
          </p:nvPr>
        </p:nvSpPr>
        <p:spPr>
          <a:xfrm rot="5400000">
            <a:off x="10509243" y="5071825"/>
            <a:ext cx="264766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33"/>
          <p:cNvSpPr txBox="1"/>
          <p:nvPr>
            <p:ph idx="11" type="ftr"/>
          </p:nvPr>
        </p:nvSpPr>
        <p:spPr>
          <a:xfrm rot="5400000">
            <a:off x="10447827" y="1407402"/>
            <a:ext cx="27704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33"/>
          <p:cNvSpPr txBox="1"/>
          <p:nvPr>
            <p:ph idx="12" type="sldNum"/>
          </p:nvPr>
        </p:nvSpPr>
        <p:spPr>
          <a:xfrm>
            <a:off x="11560121" y="3138985"/>
            <a:ext cx="545911" cy="580029"/>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56" name="Google Shape;56;p33"/>
          <p:cNvSpPr txBox="1"/>
          <p:nvPr>
            <p:ph type="title"/>
          </p:nvPr>
        </p:nvSpPr>
        <p:spPr>
          <a:xfrm>
            <a:off x="1050879" y="609601"/>
            <a:ext cx="9810604" cy="1216024"/>
          </a:xfrm>
          <a:prstGeom prst="rect">
            <a:avLst/>
          </a:prstGeom>
          <a:noFill/>
          <a:ln>
            <a:noFill/>
          </a:ln>
        </p:spPr>
        <p:txBody>
          <a:bodyPr anchorCtr="0" anchor="ctr" bIns="45700" lIns="91425" spcFirstLastPara="1" rIns="91425" wrap="square" tIns="45700">
            <a:normAutofit/>
          </a:bodyPr>
          <a:lstStyle>
            <a:lvl1pPr lvl="0" algn="l">
              <a:lnSpc>
                <a:spcPct val="11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57" name="Shape 57"/>
        <p:cNvGrpSpPr/>
        <p:nvPr/>
      </p:nvGrpSpPr>
      <p:grpSpPr>
        <a:xfrm>
          <a:off x="0" y="0"/>
          <a:ext cx="0" cy="0"/>
          <a:chOff x="0" y="0"/>
          <a:chExt cx="0" cy="0"/>
        </a:xfrm>
      </p:grpSpPr>
      <p:sp>
        <p:nvSpPr>
          <p:cNvPr id="58" name="Google Shape;58;p34"/>
          <p:cNvSpPr txBox="1"/>
          <p:nvPr>
            <p:ph idx="10" type="dt"/>
          </p:nvPr>
        </p:nvSpPr>
        <p:spPr>
          <a:xfrm rot="5400000">
            <a:off x="10509243" y="5071825"/>
            <a:ext cx="264766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34"/>
          <p:cNvSpPr txBox="1"/>
          <p:nvPr>
            <p:ph idx="11" type="ftr"/>
          </p:nvPr>
        </p:nvSpPr>
        <p:spPr>
          <a:xfrm rot="5400000">
            <a:off x="10447827" y="1407402"/>
            <a:ext cx="27704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34"/>
          <p:cNvSpPr txBox="1"/>
          <p:nvPr>
            <p:ph idx="12" type="sldNum"/>
          </p:nvPr>
        </p:nvSpPr>
        <p:spPr>
          <a:xfrm>
            <a:off x="11560121" y="3138985"/>
            <a:ext cx="545911" cy="580029"/>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61" name="Google Shape;61;p34"/>
          <p:cNvSpPr txBox="1"/>
          <p:nvPr>
            <p:ph type="title"/>
          </p:nvPr>
        </p:nvSpPr>
        <p:spPr>
          <a:xfrm>
            <a:off x="1050879" y="609601"/>
            <a:ext cx="9810604" cy="1216024"/>
          </a:xfrm>
          <a:prstGeom prst="rect">
            <a:avLst/>
          </a:prstGeom>
          <a:noFill/>
          <a:ln>
            <a:noFill/>
          </a:ln>
        </p:spPr>
        <p:txBody>
          <a:bodyPr anchorCtr="0" anchor="ctr" bIns="45700" lIns="91425" spcFirstLastPara="1" rIns="91425" wrap="square" tIns="45700">
            <a:normAutofit/>
          </a:bodyPr>
          <a:lstStyle>
            <a:lvl1pPr lvl="0" algn="l">
              <a:lnSpc>
                <a:spcPct val="11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2" name="Shape 62"/>
        <p:cNvGrpSpPr/>
        <p:nvPr/>
      </p:nvGrpSpPr>
      <p:grpSpPr>
        <a:xfrm>
          <a:off x="0" y="0"/>
          <a:ext cx="0" cy="0"/>
          <a:chOff x="0" y="0"/>
          <a:chExt cx="0" cy="0"/>
        </a:xfrm>
      </p:grpSpPr>
      <p:sp>
        <p:nvSpPr>
          <p:cNvPr id="63" name="Google Shape;63;p35"/>
          <p:cNvSpPr txBox="1"/>
          <p:nvPr>
            <p:ph idx="10" type="dt"/>
          </p:nvPr>
        </p:nvSpPr>
        <p:spPr>
          <a:xfrm rot="5400000">
            <a:off x="10509243" y="5071825"/>
            <a:ext cx="264766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5"/>
          <p:cNvSpPr txBox="1"/>
          <p:nvPr>
            <p:ph idx="11" type="ftr"/>
          </p:nvPr>
        </p:nvSpPr>
        <p:spPr>
          <a:xfrm rot="5400000">
            <a:off x="10447827" y="1407402"/>
            <a:ext cx="27704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35"/>
          <p:cNvSpPr txBox="1"/>
          <p:nvPr>
            <p:ph idx="12" type="sldNum"/>
          </p:nvPr>
        </p:nvSpPr>
        <p:spPr>
          <a:xfrm>
            <a:off x="11560121" y="3138985"/>
            <a:ext cx="545911" cy="580029"/>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6" name="Shape 66"/>
        <p:cNvGrpSpPr/>
        <p:nvPr/>
      </p:nvGrpSpPr>
      <p:grpSpPr>
        <a:xfrm>
          <a:off x="0" y="0"/>
          <a:ext cx="0" cy="0"/>
          <a:chOff x="0" y="0"/>
          <a:chExt cx="0" cy="0"/>
        </a:xfrm>
      </p:grpSpPr>
      <p:sp>
        <p:nvSpPr>
          <p:cNvPr id="67" name="Google Shape;67;p36"/>
          <p:cNvSpPr txBox="1"/>
          <p:nvPr>
            <p:ph type="title"/>
          </p:nvPr>
        </p:nvSpPr>
        <p:spPr>
          <a:xfrm>
            <a:off x="1063633" y="457200"/>
            <a:ext cx="4170355" cy="1917509"/>
          </a:xfrm>
          <a:prstGeom prst="rect">
            <a:avLst/>
          </a:prstGeom>
          <a:noFill/>
          <a:ln>
            <a:noFill/>
          </a:ln>
        </p:spPr>
        <p:txBody>
          <a:bodyPr anchorCtr="0" anchor="b" bIns="45700" lIns="91425" spcFirstLastPara="1" rIns="91425" wrap="square" tIns="45700">
            <a:normAutofit/>
          </a:bodyPr>
          <a:lstStyle>
            <a:lvl1pPr lvl="0" algn="l">
              <a:lnSpc>
                <a:spcPct val="110000"/>
              </a:lnSpc>
              <a:spcBef>
                <a:spcPts val="0"/>
              </a:spcBef>
              <a:spcAft>
                <a:spcPts val="0"/>
              </a:spcAft>
              <a:buClr>
                <a:srgbClr val="262626"/>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36"/>
          <p:cNvSpPr txBox="1"/>
          <p:nvPr>
            <p:ph idx="1" type="body"/>
          </p:nvPr>
        </p:nvSpPr>
        <p:spPr>
          <a:xfrm>
            <a:off x="5481637" y="457200"/>
            <a:ext cx="5562601" cy="5943600"/>
          </a:xfrm>
          <a:prstGeom prst="rect">
            <a:avLst/>
          </a:prstGeom>
          <a:noFill/>
          <a:ln>
            <a:noFill/>
          </a:ln>
        </p:spPr>
        <p:txBody>
          <a:bodyPr anchorCtr="0" anchor="t" bIns="45700" lIns="91425" spcFirstLastPara="1" rIns="91425" wrap="square" tIns="45700">
            <a:normAutofit/>
          </a:bodyPr>
          <a:lstStyle>
            <a:lvl1pPr indent="-370840" lvl="0" marL="457200" algn="l">
              <a:lnSpc>
                <a:spcPct val="100000"/>
              </a:lnSpc>
              <a:spcBef>
                <a:spcPts val="1000"/>
              </a:spcBef>
              <a:spcAft>
                <a:spcPts val="0"/>
              </a:spcAft>
              <a:buClr>
                <a:srgbClr val="262626"/>
              </a:buClr>
              <a:buSzPts val="2240"/>
              <a:buChar char="•"/>
              <a:defRPr sz="2800"/>
            </a:lvl1pPr>
            <a:lvl2pPr indent="-228600" lvl="1" marL="914400" algn="l">
              <a:lnSpc>
                <a:spcPct val="100000"/>
              </a:lnSpc>
              <a:spcBef>
                <a:spcPts val="500"/>
              </a:spcBef>
              <a:spcAft>
                <a:spcPts val="0"/>
              </a:spcAft>
              <a:buClr>
                <a:srgbClr val="262626"/>
              </a:buClr>
              <a:buSzPts val="2400"/>
              <a:buFont typeface="Arial"/>
              <a:buNone/>
              <a:defRPr sz="2400"/>
            </a:lvl2pPr>
            <a:lvl3pPr indent="-330200" lvl="2" marL="1371600" algn="l">
              <a:lnSpc>
                <a:spcPct val="100000"/>
              </a:lnSpc>
              <a:spcBef>
                <a:spcPts val="500"/>
              </a:spcBef>
              <a:spcAft>
                <a:spcPts val="0"/>
              </a:spcAft>
              <a:buClr>
                <a:srgbClr val="262626"/>
              </a:buClr>
              <a:buSzPts val="1600"/>
              <a:buChar char="•"/>
              <a:defRPr sz="2000"/>
            </a:lvl3pPr>
            <a:lvl4pPr indent="-228600" lvl="3" marL="1828800" algn="l">
              <a:lnSpc>
                <a:spcPct val="100000"/>
              </a:lnSpc>
              <a:spcBef>
                <a:spcPts val="500"/>
              </a:spcBef>
              <a:spcAft>
                <a:spcPts val="0"/>
              </a:spcAft>
              <a:buClr>
                <a:srgbClr val="262626"/>
              </a:buClr>
              <a:buSzPts val="1800"/>
              <a:buFont typeface="Arial"/>
              <a:buNone/>
              <a:defRPr sz="1800"/>
            </a:lvl4pPr>
            <a:lvl5pPr indent="-320040" lvl="4" marL="2286000" algn="l">
              <a:lnSpc>
                <a:spcPct val="100000"/>
              </a:lnSpc>
              <a:spcBef>
                <a:spcPts val="500"/>
              </a:spcBef>
              <a:spcAft>
                <a:spcPts val="0"/>
              </a:spcAft>
              <a:buClr>
                <a:srgbClr val="262626"/>
              </a:buClr>
              <a:buSzPts val="1440"/>
              <a:buChar char="•"/>
              <a:defRPr sz="18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9" name="Google Shape;69;p36"/>
          <p:cNvSpPr txBox="1"/>
          <p:nvPr>
            <p:ph idx="2" type="body"/>
          </p:nvPr>
        </p:nvSpPr>
        <p:spPr>
          <a:xfrm>
            <a:off x="1063633" y="2374708"/>
            <a:ext cx="4170355" cy="402609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262626"/>
              </a:buClr>
              <a:buSzPts val="1280"/>
              <a:buNone/>
              <a:defRPr sz="1600"/>
            </a:lvl1pPr>
            <a:lvl2pPr indent="-228600" lvl="1" marL="914400" algn="l">
              <a:lnSpc>
                <a:spcPct val="100000"/>
              </a:lnSpc>
              <a:spcBef>
                <a:spcPts val="500"/>
              </a:spcBef>
              <a:spcAft>
                <a:spcPts val="0"/>
              </a:spcAft>
              <a:buClr>
                <a:srgbClr val="262626"/>
              </a:buClr>
              <a:buSzPts val="1400"/>
              <a:buFont typeface="Arial"/>
              <a:buNone/>
              <a:defRPr sz="1400"/>
            </a:lvl2pPr>
            <a:lvl3pPr indent="-228600" lvl="2" marL="1371600" algn="l">
              <a:lnSpc>
                <a:spcPct val="100000"/>
              </a:lnSpc>
              <a:spcBef>
                <a:spcPts val="500"/>
              </a:spcBef>
              <a:spcAft>
                <a:spcPts val="0"/>
              </a:spcAft>
              <a:buClr>
                <a:srgbClr val="262626"/>
              </a:buClr>
              <a:buSzPts val="960"/>
              <a:buNone/>
              <a:defRPr sz="1200"/>
            </a:lvl3pPr>
            <a:lvl4pPr indent="-228600" lvl="3" marL="1828800" algn="l">
              <a:lnSpc>
                <a:spcPct val="100000"/>
              </a:lnSpc>
              <a:spcBef>
                <a:spcPts val="500"/>
              </a:spcBef>
              <a:spcAft>
                <a:spcPts val="0"/>
              </a:spcAft>
              <a:buClr>
                <a:srgbClr val="262626"/>
              </a:buClr>
              <a:buSzPts val="1000"/>
              <a:buFont typeface="Arial"/>
              <a:buNone/>
              <a:defRPr sz="1000"/>
            </a:lvl4pPr>
            <a:lvl5pPr indent="-228600" lvl="4" marL="2286000" algn="l">
              <a:lnSpc>
                <a:spcPct val="100000"/>
              </a:lnSpc>
              <a:spcBef>
                <a:spcPts val="500"/>
              </a:spcBef>
              <a:spcAft>
                <a:spcPts val="0"/>
              </a:spcAft>
              <a:buClr>
                <a:srgbClr val="262626"/>
              </a:buClr>
              <a:buSzPts val="8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0" name="Google Shape;70;p36"/>
          <p:cNvSpPr txBox="1"/>
          <p:nvPr>
            <p:ph idx="10" type="dt"/>
          </p:nvPr>
        </p:nvSpPr>
        <p:spPr>
          <a:xfrm rot="5400000">
            <a:off x="10509243" y="5071825"/>
            <a:ext cx="264766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6"/>
          <p:cNvSpPr txBox="1"/>
          <p:nvPr>
            <p:ph idx="11" type="ftr"/>
          </p:nvPr>
        </p:nvSpPr>
        <p:spPr>
          <a:xfrm rot="5400000">
            <a:off x="10447827" y="1407402"/>
            <a:ext cx="27704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36"/>
          <p:cNvSpPr txBox="1"/>
          <p:nvPr>
            <p:ph idx="12" type="sldNum"/>
          </p:nvPr>
        </p:nvSpPr>
        <p:spPr>
          <a:xfrm>
            <a:off x="11560121" y="3138985"/>
            <a:ext cx="545911" cy="580029"/>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descr="A person in a dark room&#10;&#10;Description automatically generated" id="10" name="Google Shape;10;p25"/>
          <p:cNvPicPr preferRelativeResize="0"/>
          <p:nvPr/>
        </p:nvPicPr>
        <p:blipFill rotWithShape="1">
          <a:blip r:embed="rId1">
            <a:alphaModFix/>
          </a:blip>
          <a:srcRect b="0" l="0" r="0" t="0"/>
          <a:stretch/>
        </p:blipFill>
        <p:spPr>
          <a:xfrm>
            <a:off x="10905744" y="0"/>
            <a:ext cx="1286256" cy="6858000"/>
          </a:xfrm>
          <a:prstGeom prst="rect">
            <a:avLst/>
          </a:prstGeom>
          <a:noFill/>
          <a:ln>
            <a:noFill/>
          </a:ln>
        </p:spPr>
      </p:pic>
      <p:sp>
        <p:nvSpPr>
          <p:cNvPr id="11" name="Google Shape;11;p25"/>
          <p:cNvSpPr txBox="1"/>
          <p:nvPr>
            <p:ph type="title"/>
          </p:nvPr>
        </p:nvSpPr>
        <p:spPr>
          <a:xfrm>
            <a:off x="1050879" y="609601"/>
            <a:ext cx="9810604" cy="1216024"/>
          </a:xfrm>
          <a:prstGeom prst="rect">
            <a:avLst/>
          </a:prstGeom>
          <a:noFill/>
          <a:ln>
            <a:noFill/>
          </a:ln>
        </p:spPr>
        <p:txBody>
          <a:bodyPr anchorCtr="0" anchor="ctr" bIns="45700" lIns="91425" spcFirstLastPara="1" rIns="91425" wrap="square" tIns="45700">
            <a:normAutofit/>
          </a:bodyPr>
          <a:lstStyle>
            <a:lvl1pPr lvl="0" marR="0" rtl="0" algn="l">
              <a:lnSpc>
                <a:spcPct val="110000"/>
              </a:lnSpc>
              <a:spcBef>
                <a:spcPts val="0"/>
              </a:spcBef>
              <a:spcAft>
                <a:spcPts val="0"/>
              </a:spcAft>
              <a:buClr>
                <a:srgbClr val="262626"/>
              </a:buClr>
              <a:buSzPts val="2800"/>
              <a:buFont typeface="Arial"/>
              <a:buNone/>
              <a:defRPr b="0" i="0" sz="2800" u="none" cap="none" strike="noStrike">
                <a:solidFill>
                  <a:srgbClr val="26262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25"/>
          <p:cNvSpPr txBox="1"/>
          <p:nvPr>
            <p:ph idx="1" type="body"/>
          </p:nvPr>
        </p:nvSpPr>
        <p:spPr>
          <a:xfrm>
            <a:off x="1050879" y="1825624"/>
            <a:ext cx="9810604" cy="4428753"/>
          </a:xfrm>
          <a:prstGeom prst="rect">
            <a:avLst/>
          </a:prstGeom>
          <a:noFill/>
          <a:ln>
            <a:noFill/>
          </a:ln>
        </p:spPr>
        <p:txBody>
          <a:bodyPr anchorCtr="0" anchor="t" bIns="45700" lIns="91425" spcFirstLastPara="1" rIns="91425" wrap="square" tIns="45700">
            <a:normAutofit/>
          </a:bodyPr>
          <a:lstStyle>
            <a:lvl1pPr indent="-330200" lvl="0" marL="457200" marR="0" rtl="0" algn="l">
              <a:lnSpc>
                <a:spcPct val="100000"/>
              </a:lnSpc>
              <a:spcBef>
                <a:spcPts val="1000"/>
              </a:spcBef>
              <a:spcAft>
                <a:spcPts val="0"/>
              </a:spcAft>
              <a:buClr>
                <a:srgbClr val="262626"/>
              </a:buClr>
              <a:buSzPts val="1600"/>
              <a:buFont typeface="Arial"/>
              <a:buChar char="•"/>
              <a:defRPr b="0" i="0" sz="2000" u="none" cap="none" strike="noStrike">
                <a:solidFill>
                  <a:srgbClr val="262626"/>
                </a:solidFill>
                <a:latin typeface="Arial"/>
                <a:ea typeface="Arial"/>
                <a:cs typeface="Arial"/>
                <a:sym typeface="Arial"/>
              </a:defRPr>
            </a:lvl1pPr>
            <a:lvl2pPr indent="-228600" lvl="1" marL="914400" marR="0" rtl="0" algn="l">
              <a:lnSpc>
                <a:spcPct val="100000"/>
              </a:lnSpc>
              <a:spcBef>
                <a:spcPts val="500"/>
              </a:spcBef>
              <a:spcAft>
                <a:spcPts val="0"/>
              </a:spcAft>
              <a:buClr>
                <a:srgbClr val="262626"/>
              </a:buClr>
              <a:buSzPts val="1800"/>
              <a:buFont typeface="Arial"/>
              <a:buNone/>
              <a:defRPr b="0" i="0" sz="1800" u="none" cap="none" strike="noStrike">
                <a:solidFill>
                  <a:srgbClr val="262626"/>
                </a:solidFill>
                <a:latin typeface="Arial"/>
                <a:ea typeface="Arial"/>
                <a:cs typeface="Arial"/>
                <a:sym typeface="Arial"/>
              </a:defRPr>
            </a:lvl2pPr>
            <a:lvl3pPr indent="-309880" lvl="2" marL="1371600" marR="0" rtl="0" algn="l">
              <a:lnSpc>
                <a:spcPct val="100000"/>
              </a:lnSpc>
              <a:spcBef>
                <a:spcPts val="500"/>
              </a:spcBef>
              <a:spcAft>
                <a:spcPts val="0"/>
              </a:spcAft>
              <a:buClr>
                <a:srgbClr val="262626"/>
              </a:buClr>
              <a:buSzPts val="1280"/>
              <a:buFont typeface="Arial"/>
              <a:buChar char="•"/>
              <a:defRPr b="0" i="0" sz="1600" u="none" cap="none" strike="noStrike">
                <a:solidFill>
                  <a:srgbClr val="262626"/>
                </a:solidFill>
                <a:latin typeface="Arial"/>
                <a:ea typeface="Arial"/>
                <a:cs typeface="Arial"/>
                <a:sym typeface="Arial"/>
              </a:defRPr>
            </a:lvl3pPr>
            <a:lvl4pPr indent="-228600" lvl="3" marL="1828800" marR="0" rtl="0" algn="l">
              <a:lnSpc>
                <a:spcPct val="100000"/>
              </a:lnSpc>
              <a:spcBef>
                <a:spcPts val="500"/>
              </a:spcBef>
              <a:spcAft>
                <a:spcPts val="0"/>
              </a:spcAft>
              <a:buClr>
                <a:srgbClr val="262626"/>
              </a:buClr>
              <a:buSzPts val="1400"/>
              <a:buFont typeface="Arial"/>
              <a:buNone/>
              <a:defRPr b="0" i="0" sz="1400" u="none" cap="none" strike="noStrike">
                <a:solidFill>
                  <a:srgbClr val="262626"/>
                </a:solidFill>
                <a:latin typeface="Arial"/>
                <a:ea typeface="Arial"/>
                <a:cs typeface="Arial"/>
                <a:sym typeface="Arial"/>
              </a:defRPr>
            </a:lvl4pPr>
            <a:lvl5pPr indent="-299720" lvl="4" marL="2286000" marR="0" rtl="0" algn="l">
              <a:lnSpc>
                <a:spcPct val="100000"/>
              </a:lnSpc>
              <a:spcBef>
                <a:spcPts val="500"/>
              </a:spcBef>
              <a:spcAft>
                <a:spcPts val="0"/>
              </a:spcAft>
              <a:buClr>
                <a:srgbClr val="262626"/>
              </a:buClr>
              <a:buSzPts val="1120"/>
              <a:buFont typeface="Arial"/>
              <a:buChar char="•"/>
              <a:defRPr b="0" i="0" sz="1400" u="none" cap="none" strike="noStrike">
                <a:solidFill>
                  <a:srgbClr val="262626"/>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3" name="Google Shape;13;p25"/>
          <p:cNvSpPr txBox="1"/>
          <p:nvPr>
            <p:ph idx="10" type="dt"/>
          </p:nvPr>
        </p:nvSpPr>
        <p:spPr>
          <a:xfrm rot="5400000">
            <a:off x="10509243" y="5071825"/>
            <a:ext cx="2647667"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262626"/>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25"/>
          <p:cNvSpPr txBox="1"/>
          <p:nvPr>
            <p:ph idx="11" type="ftr"/>
          </p:nvPr>
        </p:nvSpPr>
        <p:spPr>
          <a:xfrm rot="5400000">
            <a:off x="10447827" y="1407402"/>
            <a:ext cx="2770499"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900" u="none" cap="none" strike="noStrike">
                <a:solidFill>
                  <a:srgbClr val="262626"/>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5" name="Google Shape;15;p25"/>
          <p:cNvSpPr txBox="1"/>
          <p:nvPr>
            <p:ph idx="12" type="sldNum"/>
          </p:nvPr>
        </p:nvSpPr>
        <p:spPr>
          <a:xfrm>
            <a:off x="11560121" y="3138985"/>
            <a:ext cx="545911" cy="580029"/>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600" u="none" cap="none" strike="noStrike">
                <a:solidFill>
                  <a:srgbClr val="262626"/>
                </a:solidFill>
                <a:latin typeface="Arial"/>
                <a:ea typeface="Arial"/>
                <a:cs typeface="Arial"/>
                <a:sym typeface="Arial"/>
              </a:defRPr>
            </a:lvl1pPr>
            <a:lvl2pPr indent="0" lvl="1" marL="0" marR="0" rtl="0" algn="ctr">
              <a:spcBef>
                <a:spcPts val="0"/>
              </a:spcBef>
              <a:buNone/>
              <a:defRPr b="0" i="0" sz="1600" u="none" cap="none" strike="noStrike">
                <a:solidFill>
                  <a:srgbClr val="262626"/>
                </a:solidFill>
                <a:latin typeface="Arial"/>
                <a:ea typeface="Arial"/>
                <a:cs typeface="Arial"/>
                <a:sym typeface="Arial"/>
              </a:defRPr>
            </a:lvl2pPr>
            <a:lvl3pPr indent="0" lvl="2" marL="0" marR="0" rtl="0" algn="ctr">
              <a:spcBef>
                <a:spcPts val="0"/>
              </a:spcBef>
              <a:buNone/>
              <a:defRPr b="0" i="0" sz="1600" u="none" cap="none" strike="noStrike">
                <a:solidFill>
                  <a:srgbClr val="262626"/>
                </a:solidFill>
                <a:latin typeface="Arial"/>
                <a:ea typeface="Arial"/>
                <a:cs typeface="Arial"/>
                <a:sym typeface="Arial"/>
              </a:defRPr>
            </a:lvl3pPr>
            <a:lvl4pPr indent="0" lvl="3" marL="0" marR="0" rtl="0" algn="ctr">
              <a:spcBef>
                <a:spcPts val="0"/>
              </a:spcBef>
              <a:buNone/>
              <a:defRPr b="0" i="0" sz="1600" u="none" cap="none" strike="noStrike">
                <a:solidFill>
                  <a:srgbClr val="262626"/>
                </a:solidFill>
                <a:latin typeface="Arial"/>
                <a:ea typeface="Arial"/>
                <a:cs typeface="Arial"/>
                <a:sym typeface="Arial"/>
              </a:defRPr>
            </a:lvl4pPr>
            <a:lvl5pPr indent="0" lvl="4" marL="0" marR="0" rtl="0" algn="ctr">
              <a:spcBef>
                <a:spcPts val="0"/>
              </a:spcBef>
              <a:buNone/>
              <a:defRPr b="0" i="0" sz="1600" u="none" cap="none" strike="noStrike">
                <a:solidFill>
                  <a:srgbClr val="262626"/>
                </a:solidFill>
                <a:latin typeface="Arial"/>
                <a:ea typeface="Arial"/>
                <a:cs typeface="Arial"/>
                <a:sym typeface="Arial"/>
              </a:defRPr>
            </a:lvl5pPr>
            <a:lvl6pPr indent="0" lvl="5" marL="0" marR="0" rtl="0" algn="ctr">
              <a:spcBef>
                <a:spcPts val="0"/>
              </a:spcBef>
              <a:buNone/>
              <a:defRPr b="0" i="0" sz="1600" u="none" cap="none" strike="noStrike">
                <a:solidFill>
                  <a:srgbClr val="262626"/>
                </a:solidFill>
                <a:latin typeface="Arial"/>
                <a:ea typeface="Arial"/>
                <a:cs typeface="Arial"/>
                <a:sym typeface="Arial"/>
              </a:defRPr>
            </a:lvl6pPr>
            <a:lvl7pPr indent="0" lvl="6" marL="0" marR="0" rtl="0" algn="ctr">
              <a:spcBef>
                <a:spcPts val="0"/>
              </a:spcBef>
              <a:buNone/>
              <a:defRPr b="0" i="0" sz="1600" u="none" cap="none" strike="noStrike">
                <a:solidFill>
                  <a:srgbClr val="262626"/>
                </a:solidFill>
                <a:latin typeface="Arial"/>
                <a:ea typeface="Arial"/>
                <a:cs typeface="Arial"/>
                <a:sym typeface="Arial"/>
              </a:defRPr>
            </a:lvl7pPr>
            <a:lvl8pPr indent="0" lvl="7" marL="0" marR="0" rtl="0" algn="ctr">
              <a:spcBef>
                <a:spcPts val="0"/>
              </a:spcBef>
              <a:buNone/>
              <a:defRPr b="0" i="0" sz="1600" u="none" cap="none" strike="noStrike">
                <a:solidFill>
                  <a:srgbClr val="262626"/>
                </a:solidFill>
                <a:latin typeface="Arial"/>
                <a:ea typeface="Arial"/>
                <a:cs typeface="Arial"/>
                <a:sym typeface="Arial"/>
              </a:defRPr>
            </a:lvl8pPr>
            <a:lvl9pPr indent="0" lvl="8" marL="0" marR="0" rtl="0" algn="ctr">
              <a:spcBef>
                <a:spcPts val="0"/>
              </a:spcBef>
              <a:buNone/>
              <a:defRPr b="0" i="0" sz="1600" u="none" cap="none" strike="noStrike">
                <a:solidFill>
                  <a:srgbClr val="262626"/>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5" name="Shape 85"/>
        <p:cNvGrpSpPr/>
        <p:nvPr/>
      </p:nvGrpSpPr>
      <p:grpSpPr>
        <a:xfrm>
          <a:off x="0" y="0"/>
          <a:ext cx="0" cy="0"/>
          <a:chOff x="0" y="0"/>
          <a:chExt cx="0" cy="0"/>
        </a:xfrm>
      </p:grpSpPr>
      <p:sp>
        <p:nvSpPr>
          <p:cNvPr id="86" name="Google Shape;86;p29"/>
          <p:cNvSpPr txBox="1"/>
          <p:nvPr>
            <p:ph type="title"/>
          </p:nvPr>
        </p:nvSpPr>
        <p:spPr>
          <a:xfrm>
            <a:off x="1920240" y="442220"/>
            <a:ext cx="8770571" cy="1345269"/>
          </a:xfrm>
          <a:prstGeom prst="rect">
            <a:avLst/>
          </a:prstGeom>
          <a:noFill/>
          <a:ln>
            <a:noFill/>
          </a:ln>
        </p:spPr>
        <p:txBody>
          <a:bodyPr anchorCtr="0" anchor="b" bIns="91425" lIns="109725" spcFirstLastPara="1" rIns="109725" wrap="square" tIns="109725">
            <a:normAutofit/>
          </a:bodyPr>
          <a:lstStyle>
            <a:lvl1pPr lvl="0" marR="0" rtl="0" algn="l">
              <a:lnSpc>
                <a:spcPct val="130000"/>
              </a:lnSpc>
              <a:spcBef>
                <a:spcPts val="0"/>
              </a:spcBef>
              <a:spcAft>
                <a:spcPts val="0"/>
              </a:spcAft>
              <a:buClr>
                <a:srgbClr val="3F3F3F"/>
              </a:buClr>
              <a:buSzPts val="3200"/>
              <a:buFont typeface="Meiryo"/>
              <a:buNone/>
              <a:defRPr b="1" i="0" sz="3200" u="none" cap="none" strike="noStrike">
                <a:solidFill>
                  <a:srgbClr val="3F3F3F"/>
                </a:solidFill>
                <a:latin typeface="Meiryo"/>
                <a:ea typeface="Meiryo"/>
                <a:cs typeface="Meiryo"/>
                <a:sym typeface="Meiry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7" name="Google Shape;87;p29"/>
          <p:cNvSpPr txBox="1"/>
          <p:nvPr>
            <p:ph idx="1" type="body"/>
          </p:nvPr>
        </p:nvSpPr>
        <p:spPr>
          <a:xfrm>
            <a:off x="1920240" y="2312276"/>
            <a:ext cx="8770571" cy="3651504"/>
          </a:xfrm>
          <a:prstGeom prst="rect">
            <a:avLst/>
          </a:prstGeom>
          <a:noFill/>
          <a:ln>
            <a:noFill/>
          </a:ln>
        </p:spPr>
        <p:txBody>
          <a:bodyPr anchorCtr="0" anchor="t" bIns="91425" lIns="109725" spcFirstLastPara="1" rIns="109725" wrap="square" tIns="109725">
            <a:normAutofit/>
          </a:bodyPr>
          <a:lstStyle>
            <a:lvl1pPr indent="-228600" lvl="0" marL="457200" marR="0" rtl="0" algn="l">
              <a:lnSpc>
                <a:spcPct val="140000"/>
              </a:lnSpc>
              <a:spcBef>
                <a:spcPts val="930"/>
              </a:spcBef>
              <a:spcAft>
                <a:spcPts val="0"/>
              </a:spcAft>
              <a:buClr>
                <a:srgbClr val="3F3F3F"/>
              </a:buClr>
              <a:buSzPts val="1800"/>
              <a:buFont typeface="Corbel"/>
              <a:buNone/>
              <a:defRPr b="0" i="0" sz="1800" u="none" cap="none" strike="noStrike">
                <a:solidFill>
                  <a:srgbClr val="3F3F3F"/>
                </a:solidFill>
                <a:latin typeface="Meiryo"/>
                <a:ea typeface="Meiryo"/>
                <a:cs typeface="Meiryo"/>
                <a:sym typeface="Meiryo"/>
              </a:defRPr>
            </a:lvl1pPr>
            <a:lvl2pPr indent="-228600" lvl="1" marL="914400" marR="0" rtl="0" algn="l">
              <a:lnSpc>
                <a:spcPct val="140000"/>
              </a:lnSpc>
              <a:spcBef>
                <a:spcPts val="930"/>
              </a:spcBef>
              <a:spcAft>
                <a:spcPts val="0"/>
              </a:spcAft>
              <a:buClr>
                <a:srgbClr val="3F3F3F"/>
              </a:buClr>
              <a:buSzPts val="1600"/>
              <a:buFont typeface="Corbel"/>
              <a:buNone/>
              <a:defRPr b="0" i="0" sz="1600" u="none" cap="none" strike="noStrike">
                <a:solidFill>
                  <a:srgbClr val="3F3F3F"/>
                </a:solidFill>
                <a:latin typeface="Meiryo"/>
                <a:ea typeface="Meiryo"/>
                <a:cs typeface="Meiryo"/>
                <a:sym typeface="Meiryo"/>
              </a:defRPr>
            </a:lvl2pPr>
            <a:lvl3pPr indent="-317500" lvl="2" marL="1371600" marR="0" rtl="0" algn="l">
              <a:lnSpc>
                <a:spcPct val="140000"/>
              </a:lnSpc>
              <a:spcBef>
                <a:spcPts val="930"/>
              </a:spcBef>
              <a:spcAft>
                <a:spcPts val="0"/>
              </a:spcAft>
              <a:buClr>
                <a:srgbClr val="3F3F3F"/>
              </a:buClr>
              <a:buSzPts val="1400"/>
              <a:buFont typeface="Corbel"/>
              <a:buChar char="–"/>
              <a:defRPr b="0" i="1" sz="1400" u="none" cap="none" strike="noStrike">
                <a:solidFill>
                  <a:srgbClr val="3F3F3F"/>
                </a:solidFill>
                <a:latin typeface="Meiryo"/>
                <a:ea typeface="Meiryo"/>
                <a:cs typeface="Meiryo"/>
                <a:sym typeface="Meiryo"/>
              </a:defRPr>
            </a:lvl3pPr>
            <a:lvl4pPr indent="-317500" lvl="3" marL="1828800" marR="0" rtl="0" algn="l">
              <a:lnSpc>
                <a:spcPct val="140000"/>
              </a:lnSpc>
              <a:spcBef>
                <a:spcPts val="930"/>
              </a:spcBef>
              <a:spcAft>
                <a:spcPts val="0"/>
              </a:spcAft>
              <a:buClr>
                <a:srgbClr val="3F3F3F"/>
              </a:buClr>
              <a:buSzPts val="1400"/>
              <a:buFont typeface="Corbel"/>
              <a:buChar char="–"/>
              <a:defRPr b="0" i="0" sz="1400" u="none" cap="none" strike="noStrike">
                <a:solidFill>
                  <a:srgbClr val="3F3F3F"/>
                </a:solidFill>
                <a:latin typeface="Meiryo"/>
                <a:ea typeface="Meiryo"/>
                <a:cs typeface="Meiryo"/>
                <a:sym typeface="Meiryo"/>
              </a:defRPr>
            </a:lvl4pPr>
            <a:lvl5pPr indent="-317500" lvl="4" marL="2286000" marR="0" rtl="0" algn="l">
              <a:lnSpc>
                <a:spcPct val="140000"/>
              </a:lnSpc>
              <a:spcBef>
                <a:spcPts val="930"/>
              </a:spcBef>
              <a:spcAft>
                <a:spcPts val="0"/>
              </a:spcAft>
              <a:buClr>
                <a:srgbClr val="3F3F3F"/>
              </a:buClr>
              <a:buSzPts val="1400"/>
              <a:buFont typeface="Corbel"/>
              <a:buChar char="–"/>
              <a:defRPr b="0" i="1" sz="1400" u="none" cap="none" strike="noStrike">
                <a:solidFill>
                  <a:srgbClr val="3F3F3F"/>
                </a:solidFill>
                <a:latin typeface="Meiryo"/>
                <a:ea typeface="Meiryo"/>
                <a:cs typeface="Meiryo"/>
                <a:sym typeface="Meiryo"/>
              </a:defRPr>
            </a:lvl5pPr>
            <a:lvl6pPr indent="-317500" lvl="5" marL="2743200" marR="0" rtl="0" algn="l">
              <a:lnSpc>
                <a:spcPct val="111000"/>
              </a:lnSpc>
              <a:spcBef>
                <a:spcPts val="930"/>
              </a:spcBef>
              <a:spcAft>
                <a:spcPts val="0"/>
              </a:spcAft>
              <a:buClr>
                <a:srgbClr val="BC2818"/>
              </a:buClr>
              <a:buSzPts val="1400"/>
              <a:buFont typeface="Corbel"/>
              <a:buChar char="–"/>
              <a:defRPr b="0" i="0" sz="1400" u="none" cap="none" strike="noStrike">
                <a:solidFill>
                  <a:srgbClr val="BC2818"/>
                </a:solidFill>
                <a:latin typeface="Meiryo"/>
                <a:ea typeface="Meiryo"/>
                <a:cs typeface="Meiryo"/>
                <a:sym typeface="Meiryo"/>
              </a:defRPr>
            </a:lvl6pPr>
            <a:lvl7pPr indent="-317500" lvl="6" marL="3200400" marR="0" rtl="0" algn="l">
              <a:lnSpc>
                <a:spcPct val="111000"/>
              </a:lnSpc>
              <a:spcBef>
                <a:spcPts val="930"/>
              </a:spcBef>
              <a:spcAft>
                <a:spcPts val="0"/>
              </a:spcAft>
              <a:buClr>
                <a:srgbClr val="BC2818"/>
              </a:buClr>
              <a:buSzPts val="1400"/>
              <a:buFont typeface="Corbel"/>
              <a:buChar char="–"/>
              <a:defRPr b="0" i="1" sz="1400" u="none" cap="none" strike="noStrike">
                <a:solidFill>
                  <a:srgbClr val="BC2818"/>
                </a:solidFill>
                <a:latin typeface="Meiryo"/>
                <a:ea typeface="Meiryo"/>
                <a:cs typeface="Meiryo"/>
                <a:sym typeface="Meiryo"/>
              </a:defRPr>
            </a:lvl7pPr>
            <a:lvl8pPr indent="-317500" lvl="7" marL="3657600" marR="0" rtl="0" algn="l">
              <a:lnSpc>
                <a:spcPct val="111000"/>
              </a:lnSpc>
              <a:spcBef>
                <a:spcPts val="930"/>
              </a:spcBef>
              <a:spcAft>
                <a:spcPts val="0"/>
              </a:spcAft>
              <a:buClr>
                <a:srgbClr val="BC2818"/>
              </a:buClr>
              <a:buSzPts val="1400"/>
              <a:buFont typeface="Corbel"/>
              <a:buChar char="–"/>
              <a:defRPr b="0" i="0" sz="1400" u="none" cap="none" strike="noStrike">
                <a:solidFill>
                  <a:srgbClr val="BC2818"/>
                </a:solidFill>
                <a:latin typeface="Meiryo"/>
                <a:ea typeface="Meiryo"/>
                <a:cs typeface="Meiryo"/>
                <a:sym typeface="Meiryo"/>
              </a:defRPr>
            </a:lvl8pPr>
            <a:lvl9pPr indent="-317500" lvl="8" marL="4114800" marR="0" rtl="0" algn="l">
              <a:lnSpc>
                <a:spcPct val="111000"/>
              </a:lnSpc>
              <a:spcBef>
                <a:spcPts val="930"/>
              </a:spcBef>
              <a:spcAft>
                <a:spcPts val="0"/>
              </a:spcAft>
              <a:buClr>
                <a:srgbClr val="BC2818"/>
              </a:buClr>
              <a:buSzPts val="1400"/>
              <a:buFont typeface="Corbel"/>
              <a:buChar char="–"/>
              <a:defRPr b="0" i="1" sz="1400" u="none" cap="none" strike="noStrike">
                <a:solidFill>
                  <a:srgbClr val="BC2818"/>
                </a:solidFill>
                <a:latin typeface="Meiryo"/>
                <a:ea typeface="Meiryo"/>
                <a:cs typeface="Meiryo"/>
                <a:sym typeface="Meiryo"/>
              </a:defRPr>
            </a:lvl9pPr>
          </a:lstStyle>
          <a:p/>
        </p:txBody>
      </p:sp>
      <p:sp>
        <p:nvSpPr>
          <p:cNvPr id="88" name="Google Shape;88;p29"/>
          <p:cNvSpPr txBox="1"/>
          <p:nvPr>
            <p:ph idx="10" type="dt"/>
          </p:nvPr>
        </p:nvSpPr>
        <p:spPr>
          <a:xfrm>
            <a:off x="7850727" y="6170491"/>
            <a:ext cx="2840083" cy="457200"/>
          </a:xfrm>
          <a:prstGeom prst="rect">
            <a:avLst/>
          </a:prstGeom>
          <a:noFill/>
          <a:ln>
            <a:noFill/>
          </a:ln>
        </p:spPr>
        <p:txBody>
          <a:bodyPr anchorCtr="0" anchor="ctr" bIns="91425" lIns="109725" spcFirstLastPara="1" rIns="109725" wrap="square" tIns="109725">
            <a:noAutofit/>
          </a:bodyPr>
          <a:lstStyle>
            <a:lvl1pPr lvl="0" marR="0" rtl="0" algn="r">
              <a:spcBef>
                <a:spcPts val="0"/>
              </a:spcBef>
              <a:spcAft>
                <a:spcPts val="0"/>
              </a:spcAft>
              <a:buSzPts val="1400"/>
              <a:buNone/>
              <a:defRPr sz="1100">
                <a:solidFill>
                  <a:srgbClr val="3F3F3F"/>
                </a:solidFill>
                <a:latin typeface="Meiryo"/>
                <a:ea typeface="Meiryo"/>
                <a:cs typeface="Meiryo"/>
                <a:sym typeface="Meiryo"/>
              </a:defRPr>
            </a:lvl1pPr>
            <a:lvl2pPr lvl="1" marR="0" rtl="0" algn="l">
              <a:spcBef>
                <a:spcPts val="0"/>
              </a:spcBef>
              <a:spcAft>
                <a:spcPts val="0"/>
              </a:spcAft>
              <a:buSzPts val="1400"/>
              <a:buNone/>
              <a:defRPr b="0" i="0" sz="1800" u="none" cap="none" strike="noStrike">
                <a:solidFill>
                  <a:schemeClr val="dk1"/>
                </a:solidFill>
                <a:latin typeface="Meiryo"/>
                <a:ea typeface="Meiryo"/>
                <a:cs typeface="Meiryo"/>
                <a:sym typeface="Meiryo"/>
              </a:defRPr>
            </a:lvl2pPr>
            <a:lvl3pPr lvl="2" marR="0" rtl="0" algn="l">
              <a:spcBef>
                <a:spcPts val="0"/>
              </a:spcBef>
              <a:spcAft>
                <a:spcPts val="0"/>
              </a:spcAft>
              <a:buSzPts val="1400"/>
              <a:buNone/>
              <a:defRPr b="0" i="0" sz="1800" u="none" cap="none" strike="noStrike">
                <a:solidFill>
                  <a:schemeClr val="dk1"/>
                </a:solidFill>
                <a:latin typeface="Meiryo"/>
                <a:ea typeface="Meiryo"/>
                <a:cs typeface="Meiryo"/>
                <a:sym typeface="Meiryo"/>
              </a:defRPr>
            </a:lvl3pPr>
            <a:lvl4pPr lvl="3" marR="0" rtl="0" algn="l">
              <a:spcBef>
                <a:spcPts val="0"/>
              </a:spcBef>
              <a:spcAft>
                <a:spcPts val="0"/>
              </a:spcAft>
              <a:buSzPts val="1400"/>
              <a:buNone/>
              <a:defRPr b="0" i="0" sz="1800" u="none" cap="none" strike="noStrike">
                <a:solidFill>
                  <a:schemeClr val="dk1"/>
                </a:solidFill>
                <a:latin typeface="Meiryo"/>
                <a:ea typeface="Meiryo"/>
                <a:cs typeface="Meiryo"/>
                <a:sym typeface="Meiryo"/>
              </a:defRPr>
            </a:lvl4pPr>
            <a:lvl5pPr lvl="4" marR="0" rtl="0" algn="l">
              <a:spcBef>
                <a:spcPts val="0"/>
              </a:spcBef>
              <a:spcAft>
                <a:spcPts val="0"/>
              </a:spcAft>
              <a:buSzPts val="1400"/>
              <a:buNone/>
              <a:defRPr b="0" i="0" sz="1800" u="none" cap="none" strike="noStrike">
                <a:solidFill>
                  <a:schemeClr val="dk1"/>
                </a:solidFill>
                <a:latin typeface="Meiryo"/>
                <a:ea typeface="Meiryo"/>
                <a:cs typeface="Meiryo"/>
                <a:sym typeface="Meiryo"/>
              </a:defRPr>
            </a:lvl5pPr>
            <a:lvl6pPr lvl="5" marR="0" rtl="0" algn="l">
              <a:spcBef>
                <a:spcPts val="0"/>
              </a:spcBef>
              <a:spcAft>
                <a:spcPts val="0"/>
              </a:spcAft>
              <a:buSzPts val="1400"/>
              <a:buNone/>
              <a:defRPr b="0" i="0" sz="1800" u="none" cap="none" strike="noStrike">
                <a:solidFill>
                  <a:schemeClr val="dk1"/>
                </a:solidFill>
                <a:latin typeface="Meiryo"/>
                <a:ea typeface="Meiryo"/>
                <a:cs typeface="Meiryo"/>
                <a:sym typeface="Meiryo"/>
              </a:defRPr>
            </a:lvl6pPr>
            <a:lvl7pPr lvl="6" marR="0" rtl="0" algn="l">
              <a:spcBef>
                <a:spcPts val="0"/>
              </a:spcBef>
              <a:spcAft>
                <a:spcPts val="0"/>
              </a:spcAft>
              <a:buSzPts val="1400"/>
              <a:buNone/>
              <a:defRPr b="0" i="0" sz="1800" u="none" cap="none" strike="noStrike">
                <a:solidFill>
                  <a:schemeClr val="dk1"/>
                </a:solidFill>
                <a:latin typeface="Meiryo"/>
                <a:ea typeface="Meiryo"/>
                <a:cs typeface="Meiryo"/>
                <a:sym typeface="Meiryo"/>
              </a:defRPr>
            </a:lvl7pPr>
            <a:lvl8pPr lvl="7" marR="0" rtl="0" algn="l">
              <a:spcBef>
                <a:spcPts val="0"/>
              </a:spcBef>
              <a:spcAft>
                <a:spcPts val="0"/>
              </a:spcAft>
              <a:buSzPts val="1400"/>
              <a:buNone/>
              <a:defRPr b="0" i="0" sz="1800" u="none" cap="none" strike="noStrike">
                <a:solidFill>
                  <a:schemeClr val="dk1"/>
                </a:solidFill>
                <a:latin typeface="Meiryo"/>
                <a:ea typeface="Meiryo"/>
                <a:cs typeface="Meiryo"/>
                <a:sym typeface="Meiryo"/>
              </a:defRPr>
            </a:lvl8pPr>
            <a:lvl9pPr lvl="8" marR="0" rtl="0" algn="l">
              <a:spcBef>
                <a:spcPts val="0"/>
              </a:spcBef>
              <a:spcAft>
                <a:spcPts val="0"/>
              </a:spcAft>
              <a:buSzPts val="1400"/>
              <a:buNone/>
              <a:defRPr b="0" i="0" sz="1800" u="none" cap="none" strike="noStrike">
                <a:solidFill>
                  <a:schemeClr val="dk1"/>
                </a:solidFill>
                <a:latin typeface="Meiryo"/>
                <a:ea typeface="Meiryo"/>
                <a:cs typeface="Meiryo"/>
                <a:sym typeface="Meiryo"/>
              </a:defRPr>
            </a:lvl9pPr>
          </a:lstStyle>
          <a:p/>
        </p:txBody>
      </p:sp>
      <p:sp>
        <p:nvSpPr>
          <p:cNvPr id="89" name="Google Shape;89;p29"/>
          <p:cNvSpPr txBox="1"/>
          <p:nvPr>
            <p:ph idx="11" type="ftr"/>
          </p:nvPr>
        </p:nvSpPr>
        <p:spPr>
          <a:xfrm>
            <a:off x="1920240" y="6170490"/>
            <a:ext cx="5667375" cy="457200"/>
          </a:xfrm>
          <a:prstGeom prst="rect">
            <a:avLst/>
          </a:prstGeom>
          <a:noFill/>
          <a:ln>
            <a:noFill/>
          </a:ln>
        </p:spPr>
        <p:txBody>
          <a:bodyPr anchorCtr="0" anchor="ctr" bIns="91425" lIns="109725" spcFirstLastPara="1" rIns="109725" wrap="square" tIns="109725">
            <a:noAutofit/>
          </a:bodyPr>
          <a:lstStyle>
            <a:lvl1pPr lvl="0" marR="0" rtl="0" algn="l">
              <a:spcBef>
                <a:spcPts val="0"/>
              </a:spcBef>
              <a:spcAft>
                <a:spcPts val="0"/>
              </a:spcAft>
              <a:buSzPts val="1400"/>
              <a:buNone/>
              <a:defRPr sz="1100">
                <a:solidFill>
                  <a:srgbClr val="3F3F3F"/>
                </a:solidFill>
                <a:latin typeface="Meiryo"/>
                <a:ea typeface="Meiryo"/>
                <a:cs typeface="Meiryo"/>
                <a:sym typeface="Meiryo"/>
              </a:defRPr>
            </a:lvl1pPr>
            <a:lvl2pPr lvl="1" marR="0" rtl="0" algn="l">
              <a:spcBef>
                <a:spcPts val="0"/>
              </a:spcBef>
              <a:spcAft>
                <a:spcPts val="0"/>
              </a:spcAft>
              <a:buSzPts val="1400"/>
              <a:buNone/>
              <a:defRPr b="0" i="0" sz="1800" u="none" cap="none" strike="noStrike">
                <a:solidFill>
                  <a:schemeClr val="dk1"/>
                </a:solidFill>
                <a:latin typeface="Meiryo"/>
                <a:ea typeface="Meiryo"/>
                <a:cs typeface="Meiryo"/>
                <a:sym typeface="Meiryo"/>
              </a:defRPr>
            </a:lvl2pPr>
            <a:lvl3pPr lvl="2" marR="0" rtl="0" algn="l">
              <a:spcBef>
                <a:spcPts val="0"/>
              </a:spcBef>
              <a:spcAft>
                <a:spcPts val="0"/>
              </a:spcAft>
              <a:buSzPts val="1400"/>
              <a:buNone/>
              <a:defRPr b="0" i="0" sz="1800" u="none" cap="none" strike="noStrike">
                <a:solidFill>
                  <a:schemeClr val="dk1"/>
                </a:solidFill>
                <a:latin typeface="Meiryo"/>
                <a:ea typeface="Meiryo"/>
                <a:cs typeface="Meiryo"/>
                <a:sym typeface="Meiryo"/>
              </a:defRPr>
            </a:lvl3pPr>
            <a:lvl4pPr lvl="3" marR="0" rtl="0" algn="l">
              <a:spcBef>
                <a:spcPts val="0"/>
              </a:spcBef>
              <a:spcAft>
                <a:spcPts val="0"/>
              </a:spcAft>
              <a:buSzPts val="1400"/>
              <a:buNone/>
              <a:defRPr b="0" i="0" sz="1800" u="none" cap="none" strike="noStrike">
                <a:solidFill>
                  <a:schemeClr val="dk1"/>
                </a:solidFill>
                <a:latin typeface="Meiryo"/>
                <a:ea typeface="Meiryo"/>
                <a:cs typeface="Meiryo"/>
                <a:sym typeface="Meiryo"/>
              </a:defRPr>
            </a:lvl4pPr>
            <a:lvl5pPr lvl="4" marR="0" rtl="0" algn="l">
              <a:spcBef>
                <a:spcPts val="0"/>
              </a:spcBef>
              <a:spcAft>
                <a:spcPts val="0"/>
              </a:spcAft>
              <a:buSzPts val="1400"/>
              <a:buNone/>
              <a:defRPr b="0" i="0" sz="1800" u="none" cap="none" strike="noStrike">
                <a:solidFill>
                  <a:schemeClr val="dk1"/>
                </a:solidFill>
                <a:latin typeface="Meiryo"/>
                <a:ea typeface="Meiryo"/>
                <a:cs typeface="Meiryo"/>
                <a:sym typeface="Meiryo"/>
              </a:defRPr>
            </a:lvl5pPr>
            <a:lvl6pPr lvl="5" marR="0" rtl="0" algn="l">
              <a:spcBef>
                <a:spcPts val="0"/>
              </a:spcBef>
              <a:spcAft>
                <a:spcPts val="0"/>
              </a:spcAft>
              <a:buSzPts val="1400"/>
              <a:buNone/>
              <a:defRPr b="0" i="0" sz="1800" u="none" cap="none" strike="noStrike">
                <a:solidFill>
                  <a:schemeClr val="dk1"/>
                </a:solidFill>
                <a:latin typeface="Meiryo"/>
                <a:ea typeface="Meiryo"/>
                <a:cs typeface="Meiryo"/>
                <a:sym typeface="Meiryo"/>
              </a:defRPr>
            </a:lvl6pPr>
            <a:lvl7pPr lvl="6" marR="0" rtl="0" algn="l">
              <a:spcBef>
                <a:spcPts val="0"/>
              </a:spcBef>
              <a:spcAft>
                <a:spcPts val="0"/>
              </a:spcAft>
              <a:buSzPts val="1400"/>
              <a:buNone/>
              <a:defRPr b="0" i="0" sz="1800" u="none" cap="none" strike="noStrike">
                <a:solidFill>
                  <a:schemeClr val="dk1"/>
                </a:solidFill>
                <a:latin typeface="Meiryo"/>
                <a:ea typeface="Meiryo"/>
                <a:cs typeface="Meiryo"/>
                <a:sym typeface="Meiryo"/>
              </a:defRPr>
            </a:lvl7pPr>
            <a:lvl8pPr lvl="7" marR="0" rtl="0" algn="l">
              <a:spcBef>
                <a:spcPts val="0"/>
              </a:spcBef>
              <a:spcAft>
                <a:spcPts val="0"/>
              </a:spcAft>
              <a:buSzPts val="1400"/>
              <a:buNone/>
              <a:defRPr b="0" i="0" sz="1800" u="none" cap="none" strike="noStrike">
                <a:solidFill>
                  <a:schemeClr val="dk1"/>
                </a:solidFill>
                <a:latin typeface="Meiryo"/>
                <a:ea typeface="Meiryo"/>
                <a:cs typeface="Meiryo"/>
                <a:sym typeface="Meiryo"/>
              </a:defRPr>
            </a:lvl8pPr>
            <a:lvl9pPr lvl="8" marR="0" rtl="0" algn="l">
              <a:spcBef>
                <a:spcPts val="0"/>
              </a:spcBef>
              <a:spcAft>
                <a:spcPts val="0"/>
              </a:spcAft>
              <a:buSzPts val="1400"/>
              <a:buNone/>
              <a:defRPr b="0" i="0" sz="1800" u="none" cap="none" strike="noStrike">
                <a:solidFill>
                  <a:schemeClr val="dk1"/>
                </a:solidFill>
                <a:latin typeface="Meiryo"/>
                <a:ea typeface="Meiryo"/>
                <a:cs typeface="Meiryo"/>
                <a:sym typeface="Meiryo"/>
              </a:defRPr>
            </a:lvl9pPr>
          </a:lstStyle>
          <a:p/>
        </p:txBody>
      </p:sp>
      <p:sp>
        <p:nvSpPr>
          <p:cNvPr id="90" name="Google Shape;90;p29"/>
          <p:cNvSpPr txBox="1"/>
          <p:nvPr>
            <p:ph idx="12" type="sldNum"/>
          </p:nvPr>
        </p:nvSpPr>
        <p:spPr>
          <a:xfrm>
            <a:off x="10853744" y="6170490"/>
            <a:ext cx="1188720" cy="457200"/>
          </a:xfrm>
          <a:prstGeom prst="rect">
            <a:avLst/>
          </a:prstGeom>
          <a:noFill/>
          <a:ln>
            <a:noFill/>
          </a:ln>
        </p:spPr>
        <p:txBody>
          <a:bodyPr anchorCtr="0" anchor="b" bIns="91425" lIns="109725" spcFirstLastPara="1" rIns="109725" wrap="square" tIns="109725">
            <a:noAutofit/>
          </a:bodyPr>
          <a:lstStyle>
            <a:lvl1pPr indent="0" lvl="0" marL="0" marR="0" rtl="0" algn="l">
              <a:spcBef>
                <a:spcPts val="0"/>
              </a:spcBef>
              <a:buNone/>
              <a:defRPr b="1" sz="1600">
                <a:solidFill>
                  <a:srgbClr val="3F3F3F"/>
                </a:solidFill>
                <a:latin typeface="Meiryo"/>
                <a:ea typeface="Meiryo"/>
                <a:cs typeface="Meiryo"/>
                <a:sym typeface="Meiryo"/>
              </a:defRPr>
            </a:lvl1pPr>
            <a:lvl2pPr indent="0" lvl="1" marL="0" marR="0" rtl="0" algn="l">
              <a:spcBef>
                <a:spcPts val="0"/>
              </a:spcBef>
              <a:buNone/>
              <a:defRPr b="1" sz="1600">
                <a:solidFill>
                  <a:srgbClr val="3F3F3F"/>
                </a:solidFill>
                <a:latin typeface="Meiryo"/>
                <a:ea typeface="Meiryo"/>
                <a:cs typeface="Meiryo"/>
                <a:sym typeface="Meiryo"/>
              </a:defRPr>
            </a:lvl2pPr>
            <a:lvl3pPr indent="0" lvl="2" marL="0" marR="0" rtl="0" algn="l">
              <a:spcBef>
                <a:spcPts val="0"/>
              </a:spcBef>
              <a:buNone/>
              <a:defRPr b="1" sz="1600">
                <a:solidFill>
                  <a:srgbClr val="3F3F3F"/>
                </a:solidFill>
                <a:latin typeface="Meiryo"/>
                <a:ea typeface="Meiryo"/>
                <a:cs typeface="Meiryo"/>
                <a:sym typeface="Meiryo"/>
              </a:defRPr>
            </a:lvl3pPr>
            <a:lvl4pPr indent="0" lvl="3" marL="0" marR="0" rtl="0" algn="l">
              <a:spcBef>
                <a:spcPts val="0"/>
              </a:spcBef>
              <a:buNone/>
              <a:defRPr b="1" sz="1600">
                <a:solidFill>
                  <a:srgbClr val="3F3F3F"/>
                </a:solidFill>
                <a:latin typeface="Meiryo"/>
                <a:ea typeface="Meiryo"/>
                <a:cs typeface="Meiryo"/>
                <a:sym typeface="Meiryo"/>
              </a:defRPr>
            </a:lvl4pPr>
            <a:lvl5pPr indent="0" lvl="4" marL="0" marR="0" rtl="0" algn="l">
              <a:spcBef>
                <a:spcPts val="0"/>
              </a:spcBef>
              <a:buNone/>
              <a:defRPr b="1" sz="1600">
                <a:solidFill>
                  <a:srgbClr val="3F3F3F"/>
                </a:solidFill>
                <a:latin typeface="Meiryo"/>
                <a:ea typeface="Meiryo"/>
                <a:cs typeface="Meiryo"/>
                <a:sym typeface="Meiryo"/>
              </a:defRPr>
            </a:lvl5pPr>
            <a:lvl6pPr indent="0" lvl="5" marL="0" marR="0" rtl="0" algn="l">
              <a:spcBef>
                <a:spcPts val="0"/>
              </a:spcBef>
              <a:buNone/>
              <a:defRPr b="1" sz="1600">
                <a:solidFill>
                  <a:srgbClr val="3F3F3F"/>
                </a:solidFill>
                <a:latin typeface="Meiryo"/>
                <a:ea typeface="Meiryo"/>
                <a:cs typeface="Meiryo"/>
                <a:sym typeface="Meiryo"/>
              </a:defRPr>
            </a:lvl6pPr>
            <a:lvl7pPr indent="0" lvl="6" marL="0" marR="0" rtl="0" algn="l">
              <a:spcBef>
                <a:spcPts val="0"/>
              </a:spcBef>
              <a:buNone/>
              <a:defRPr b="1" sz="1600">
                <a:solidFill>
                  <a:srgbClr val="3F3F3F"/>
                </a:solidFill>
                <a:latin typeface="Meiryo"/>
                <a:ea typeface="Meiryo"/>
                <a:cs typeface="Meiryo"/>
                <a:sym typeface="Meiryo"/>
              </a:defRPr>
            </a:lvl7pPr>
            <a:lvl8pPr indent="0" lvl="7" marL="0" marR="0" rtl="0" algn="l">
              <a:spcBef>
                <a:spcPts val="0"/>
              </a:spcBef>
              <a:buNone/>
              <a:defRPr b="1" sz="1600">
                <a:solidFill>
                  <a:srgbClr val="3F3F3F"/>
                </a:solidFill>
                <a:latin typeface="Meiryo"/>
                <a:ea typeface="Meiryo"/>
                <a:cs typeface="Meiryo"/>
                <a:sym typeface="Meiryo"/>
              </a:defRPr>
            </a:lvl8pPr>
            <a:lvl9pPr indent="0" lvl="8" marL="0" marR="0" rtl="0" algn="l">
              <a:spcBef>
                <a:spcPts val="0"/>
              </a:spcBef>
              <a:buNone/>
              <a:defRPr b="1" sz="1600">
                <a:solidFill>
                  <a:srgbClr val="3F3F3F"/>
                </a:solidFill>
                <a:latin typeface="Meiryo"/>
                <a:ea typeface="Meiryo"/>
                <a:cs typeface="Meiryo"/>
                <a:sym typeface="Meiryo"/>
              </a:defRPr>
            </a:lvl9pPr>
          </a:lstStyle>
          <a:p>
            <a:pPr indent="0" lvl="0" marL="0" rtl="0" algn="l">
              <a:spcBef>
                <a:spcPts val="0"/>
              </a:spcBef>
              <a:spcAft>
                <a:spcPts val="0"/>
              </a:spcAft>
              <a:buNone/>
            </a:pPr>
            <a:fld id="{00000000-1234-1234-1234-123412341234}" type="slidenum">
              <a:rPr lang="en-US"/>
              <a:t>‹#›</a:t>
            </a:fld>
            <a:endParaRPr/>
          </a:p>
        </p:txBody>
      </p:sp>
      <p:cxnSp>
        <p:nvCxnSpPr>
          <p:cNvPr id="91" name="Google Shape;91;p29" title="Rule Line"/>
          <p:cNvCxnSpPr/>
          <p:nvPr/>
        </p:nvCxnSpPr>
        <p:spPr>
          <a:xfrm>
            <a:off x="1920240" y="2176009"/>
            <a:ext cx="8770571" cy="0"/>
          </a:xfrm>
          <a:prstGeom prst="straightConnector1">
            <a:avLst/>
          </a:prstGeom>
          <a:noFill/>
          <a:ln cap="flat" cmpd="sng" w="25400">
            <a:solidFill>
              <a:srgbClr val="7F7F7F"/>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g"/><Relationship Id="rId4" Type="http://schemas.openxmlformats.org/officeDocument/2006/relationships/image" Target="../media/image13.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0.jpg"/><Relationship Id="rId4" Type="http://schemas.openxmlformats.org/officeDocument/2006/relationships/image" Target="../media/image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1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5" name="Shape 185"/>
        <p:cNvGrpSpPr/>
        <p:nvPr/>
      </p:nvGrpSpPr>
      <p:grpSpPr>
        <a:xfrm>
          <a:off x="0" y="0"/>
          <a:ext cx="0" cy="0"/>
          <a:chOff x="0" y="0"/>
          <a:chExt cx="0" cy="0"/>
        </a:xfrm>
      </p:grpSpPr>
      <p:sp>
        <p:nvSpPr>
          <p:cNvPr id="186" name="Google Shape;186;p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descr="Colorful liquid art" id="187" name="Google Shape;187;p1"/>
          <p:cNvPicPr preferRelativeResize="0"/>
          <p:nvPr/>
        </p:nvPicPr>
        <p:blipFill rotWithShape="1">
          <a:blip r:embed="rId3">
            <a:alphaModFix/>
          </a:blip>
          <a:srcRect b="9490" l="0" r="0" t="10153"/>
          <a:stretch/>
        </p:blipFill>
        <p:spPr>
          <a:xfrm>
            <a:off x="21" y="11"/>
            <a:ext cx="12191979" cy="6857989"/>
          </a:xfrm>
          <a:prstGeom prst="rect">
            <a:avLst/>
          </a:prstGeom>
          <a:noFill/>
          <a:ln>
            <a:noFill/>
          </a:ln>
        </p:spPr>
      </p:pic>
      <p:sp>
        <p:nvSpPr>
          <p:cNvPr id="188" name="Google Shape;188;p1"/>
          <p:cNvSpPr/>
          <p:nvPr/>
        </p:nvSpPr>
        <p:spPr>
          <a:xfrm>
            <a:off x="433232" y="727064"/>
            <a:ext cx="3898347" cy="4256103"/>
          </a:xfrm>
          <a:custGeom>
            <a:rect b="b" l="l" r="r" t="t"/>
            <a:pathLst>
              <a:path extrusionOk="0" h="4256103" w="3898347">
                <a:moveTo>
                  <a:pt x="3898347" y="0"/>
                </a:moveTo>
                <a:lnTo>
                  <a:pt x="3898347" y="3834445"/>
                </a:lnTo>
                <a:lnTo>
                  <a:pt x="3879157" y="3836240"/>
                </a:lnTo>
                <a:cubicBezTo>
                  <a:pt x="3885307" y="3798226"/>
                  <a:pt x="3856203" y="3861184"/>
                  <a:pt x="3851953" y="3816140"/>
                </a:cubicBezTo>
                <a:cubicBezTo>
                  <a:pt x="3846568" y="3817958"/>
                  <a:pt x="3841484" y="3807983"/>
                  <a:pt x="3836418" y="3811513"/>
                </a:cubicBezTo>
                <a:lnTo>
                  <a:pt x="3833758" y="3813341"/>
                </a:lnTo>
                <a:lnTo>
                  <a:pt x="3822673" y="3812913"/>
                </a:lnTo>
                <a:lnTo>
                  <a:pt x="3820104" y="3822466"/>
                </a:lnTo>
                <a:lnTo>
                  <a:pt x="3777502" y="3828757"/>
                </a:lnTo>
                <a:cubicBezTo>
                  <a:pt x="3762474" y="3827577"/>
                  <a:pt x="3742902" y="3817662"/>
                  <a:pt x="3729936" y="3815386"/>
                </a:cubicBezTo>
                <a:lnTo>
                  <a:pt x="3726018" y="3815100"/>
                </a:lnTo>
                <a:lnTo>
                  <a:pt x="3725413" y="3814615"/>
                </a:lnTo>
                <a:cubicBezTo>
                  <a:pt x="3721569" y="3812283"/>
                  <a:pt x="3717711" y="3810892"/>
                  <a:pt x="3713801" y="3811018"/>
                </a:cubicBezTo>
                <a:lnTo>
                  <a:pt x="3709087" y="3813195"/>
                </a:lnTo>
                <a:lnTo>
                  <a:pt x="3698038" y="3806182"/>
                </a:lnTo>
                <a:lnTo>
                  <a:pt x="3662227" y="3807761"/>
                </a:lnTo>
                <a:lnTo>
                  <a:pt x="3659872" y="3805524"/>
                </a:lnTo>
                <a:cubicBezTo>
                  <a:pt x="3654837" y="3800238"/>
                  <a:pt x="3649779" y="3795747"/>
                  <a:pt x="3643454" y="3794831"/>
                </a:cubicBezTo>
                <a:lnTo>
                  <a:pt x="3624789" y="3803185"/>
                </a:lnTo>
                <a:lnTo>
                  <a:pt x="3602327" y="3794616"/>
                </a:lnTo>
                <a:lnTo>
                  <a:pt x="3596645" y="3797108"/>
                </a:lnTo>
                <a:cubicBezTo>
                  <a:pt x="3586358" y="3794741"/>
                  <a:pt x="3572046" y="3779403"/>
                  <a:pt x="3574144" y="3795108"/>
                </a:cubicBezTo>
                <a:lnTo>
                  <a:pt x="3562310" y="3787534"/>
                </a:lnTo>
                <a:lnTo>
                  <a:pt x="3551635" y="3797705"/>
                </a:lnTo>
                <a:lnTo>
                  <a:pt x="3542668" y="3803283"/>
                </a:lnTo>
                <a:lnTo>
                  <a:pt x="3533033" y="3799071"/>
                </a:lnTo>
                <a:lnTo>
                  <a:pt x="3521726" y="3804691"/>
                </a:lnTo>
                <a:lnTo>
                  <a:pt x="3520080" y="3805210"/>
                </a:lnTo>
                <a:lnTo>
                  <a:pt x="3508491" y="3797398"/>
                </a:lnTo>
                <a:lnTo>
                  <a:pt x="3503787" y="3797787"/>
                </a:lnTo>
                <a:lnTo>
                  <a:pt x="3492165" y="3799887"/>
                </a:lnTo>
                <a:cubicBezTo>
                  <a:pt x="3486252" y="3801787"/>
                  <a:pt x="3479649" y="3804176"/>
                  <a:pt x="3472233" y="3805682"/>
                </a:cubicBezTo>
                <a:lnTo>
                  <a:pt x="3465921" y="3805814"/>
                </a:lnTo>
                <a:lnTo>
                  <a:pt x="3455541" y="3815505"/>
                </a:lnTo>
                <a:lnTo>
                  <a:pt x="3429027" y="3816906"/>
                </a:lnTo>
                <a:cubicBezTo>
                  <a:pt x="3408521" y="3817753"/>
                  <a:pt x="3388898" y="3819475"/>
                  <a:pt x="3369507" y="3825563"/>
                </a:cubicBezTo>
                <a:cubicBezTo>
                  <a:pt x="3353730" y="3819534"/>
                  <a:pt x="3338870" y="3818175"/>
                  <a:pt x="3324491" y="3832006"/>
                </a:cubicBezTo>
                <a:cubicBezTo>
                  <a:pt x="3281706" y="3833409"/>
                  <a:pt x="3271319" y="3817569"/>
                  <a:pt x="3244235" y="3834376"/>
                </a:cubicBezTo>
                <a:cubicBezTo>
                  <a:pt x="3236206" y="3826142"/>
                  <a:pt x="3230700" y="3821848"/>
                  <a:pt x="3226507" y="3820131"/>
                </a:cubicBezTo>
                <a:cubicBezTo>
                  <a:pt x="3213924" y="3814979"/>
                  <a:pt x="3213172" y="3833011"/>
                  <a:pt x="3191688" y="3837359"/>
                </a:cubicBezTo>
                <a:cubicBezTo>
                  <a:pt x="3168723" y="3844588"/>
                  <a:pt x="3175642" y="3846041"/>
                  <a:pt x="3153779" y="3848439"/>
                </a:cubicBezTo>
                <a:cubicBezTo>
                  <a:pt x="3136862" y="3851385"/>
                  <a:pt x="3115876" y="3855158"/>
                  <a:pt x="3090188" y="3855036"/>
                </a:cubicBezTo>
                <a:cubicBezTo>
                  <a:pt x="3066058" y="3880979"/>
                  <a:pt x="3059981" y="3849823"/>
                  <a:pt x="3031422" y="3858298"/>
                </a:cubicBezTo>
                <a:cubicBezTo>
                  <a:pt x="3017157" y="3868236"/>
                  <a:pt x="3007595" y="3870098"/>
                  <a:pt x="2996288" y="3860020"/>
                </a:cubicBezTo>
                <a:cubicBezTo>
                  <a:pt x="2930242" y="3908295"/>
                  <a:pt x="2959927" y="3862932"/>
                  <a:pt x="2901661" y="3882243"/>
                </a:cubicBezTo>
                <a:cubicBezTo>
                  <a:pt x="2863654" y="3897291"/>
                  <a:pt x="2822551" y="3908676"/>
                  <a:pt x="2782141" y="3932983"/>
                </a:cubicBezTo>
                <a:lnTo>
                  <a:pt x="2749597" y="3956746"/>
                </a:lnTo>
                <a:lnTo>
                  <a:pt x="2730493" y="3955236"/>
                </a:lnTo>
                <a:lnTo>
                  <a:pt x="2707507" y="3947771"/>
                </a:lnTo>
                <a:lnTo>
                  <a:pt x="2701937" y="3950565"/>
                </a:lnTo>
                <a:cubicBezTo>
                  <a:pt x="2691594" y="3948746"/>
                  <a:pt x="2676749" y="3934159"/>
                  <a:pt x="2679435" y="3949768"/>
                </a:cubicBezTo>
                <a:lnTo>
                  <a:pt x="2667352" y="3942821"/>
                </a:lnTo>
                <a:lnTo>
                  <a:pt x="2657096" y="3953571"/>
                </a:lnTo>
                <a:cubicBezTo>
                  <a:pt x="2656117" y="3956261"/>
                  <a:pt x="2655464" y="3959177"/>
                  <a:pt x="2655161" y="3962216"/>
                </a:cubicBezTo>
                <a:lnTo>
                  <a:pt x="2638604" y="3955936"/>
                </a:lnTo>
                <a:lnTo>
                  <a:pt x="2626185" y="3962937"/>
                </a:lnTo>
                <a:lnTo>
                  <a:pt x="2614077" y="3955576"/>
                </a:lnTo>
                <a:lnTo>
                  <a:pt x="2609403" y="3956215"/>
                </a:lnTo>
                <a:lnTo>
                  <a:pt x="2597896" y="3958939"/>
                </a:lnTo>
                <a:cubicBezTo>
                  <a:pt x="2592077" y="3961159"/>
                  <a:pt x="2585584" y="3963907"/>
                  <a:pt x="2578251" y="3965812"/>
                </a:cubicBezTo>
                <a:lnTo>
                  <a:pt x="2571961" y="3966278"/>
                </a:lnTo>
                <a:lnTo>
                  <a:pt x="2559399" y="3979193"/>
                </a:lnTo>
                <a:cubicBezTo>
                  <a:pt x="2550305" y="3989010"/>
                  <a:pt x="2543019" y="3995469"/>
                  <a:pt x="2533560" y="3988160"/>
                </a:cubicBezTo>
                <a:cubicBezTo>
                  <a:pt x="2526682" y="3994363"/>
                  <a:pt x="2521563" y="4007257"/>
                  <a:pt x="2515299" y="4016867"/>
                </a:cubicBezTo>
                <a:lnTo>
                  <a:pt x="2513423" y="4018759"/>
                </a:lnTo>
                <a:lnTo>
                  <a:pt x="2482991" y="4012935"/>
                </a:lnTo>
                <a:cubicBezTo>
                  <a:pt x="2469558" y="4010479"/>
                  <a:pt x="2456714" y="4010658"/>
                  <a:pt x="2446940" y="4021172"/>
                </a:cubicBezTo>
                <a:cubicBezTo>
                  <a:pt x="2445490" y="4004762"/>
                  <a:pt x="2418263" y="4035043"/>
                  <a:pt x="2404883" y="4024808"/>
                </a:cubicBezTo>
                <a:cubicBezTo>
                  <a:pt x="2395527" y="4015768"/>
                  <a:pt x="2385089" y="4022846"/>
                  <a:pt x="2373894" y="4023827"/>
                </a:cubicBezTo>
                <a:cubicBezTo>
                  <a:pt x="2360273" y="4016866"/>
                  <a:pt x="2310801" y="4031114"/>
                  <a:pt x="2297080" y="4040841"/>
                </a:cubicBezTo>
                <a:cubicBezTo>
                  <a:pt x="2262890" y="4074342"/>
                  <a:pt x="2198735" y="4051487"/>
                  <a:pt x="2170615" y="4077196"/>
                </a:cubicBezTo>
                <a:cubicBezTo>
                  <a:pt x="2161158" y="4081087"/>
                  <a:pt x="2152190" y="4082780"/>
                  <a:pt x="2143580" y="4083102"/>
                </a:cubicBezTo>
                <a:lnTo>
                  <a:pt x="2119893" y="4080874"/>
                </a:lnTo>
                <a:lnTo>
                  <a:pt x="2114008" y="4073996"/>
                </a:lnTo>
                <a:lnTo>
                  <a:pt x="2099067" y="4076068"/>
                </a:lnTo>
                <a:lnTo>
                  <a:pt x="2095000" y="4075096"/>
                </a:lnTo>
                <a:cubicBezTo>
                  <a:pt x="2087230" y="4073204"/>
                  <a:pt x="2079536" y="4071577"/>
                  <a:pt x="2071767" y="4071044"/>
                </a:cubicBezTo>
                <a:cubicBezTo>
                  <a:pt x="2077287" y="4106066"/>
                  <a:pt x="2006612" y="4072253"/>
                  <a:pt x="2024486" y="4100276"/>
                </a:cubicBezTo>
                <a:cubicBezTo>
                  <a:pt x="1982770" y="4103418"/>
                  <a:pt x="1990990" y="4145711"/>
                  <a:pt x="1944675" y="4121515"/>
                </a:cubicBezTo>
                <a:cubicBezTo>
                  <a:pt x="1876432" y="4151801"/>
                  <a:pt x="1796287" y="4126915"/>
                  <a:pt x="1739945" y="4171795"/>
                </a:cubicBezTo>
                <a:cubicBezTo>
                  <a:pt x="1680970" y="4182234"/>
                  <a:pt x="1693119" y="4173922"/>
                  <a:pt x="1662065" y="4184630"/>
                </a:cubicBezTo>
                <a:cubicBezTo>
                  <a:pt x="1658816" y="4205398"/>
                  <a:pt x="1624608" y="4174561"/>
                  <a:pt x="1595989" y="4193679"/>
                </a:cubicBezTo>
                <a:lnTo>
                  <a:pt x="1559231" y="4195932"/>
                </a:lnTo>
                <a:lnTo>
                  <a:pt x="1537197" y="4209468"/>
                </a:lnTo>
                <a:cubicBezTo>
                  <a:pt x="1524267" y="4212789"/>
                  <a:pt x="1508603" y="4203060"/>
                  <a:pt x="1508787" y="4230924"/>
                </a:cubicBezTo>
                <a:cubicBezTo>
                  <a:pt x="1500688" y="4227785"/>
                  <a:pt x="1493126" y="4234837"/>
                  <a:pt x="1488914" y="4241772"/>
                </a:cubicBezTo>
                <a:cubicBezTo>
                  <a:pt x="1483344" y="4244130"/>
                  <a:pt x="1472963" y="4244323"/>
                  <a:pt x="1465497" y="4245075"/>
                </a:cubicBezTo>
                <a:lnTo>
                  <a:pt x="1444118" y="4246285"/>
                </a:lnTo>
                <a:lnTo>
                  <a:pt x="1405326" y="4248391"/>
                </a:lnTo>
                <a:cubicBezTo>
                  <a:pt x="1362233" y="4238681"/>
                  <a:pt x="1386645" y="4253541"/>
                  <a:pt x="1344909" y="4237004"/>
                </a:cubicBezTo>
                <a:cubicBezTo>
                  <a:pt x="1319660" y="4278048"/>
                  <a:pt x="1328465" y="4235908"/>
                  <a:pt x="1298748" y="4241669"/>
                </a:cubicBezTo>
                <a:cubicBezTo>
                  <a:pt x="1303263" y="4202446"/>
                  <a:pt x="1257287" y="4277634"/>
                  <a:pt x="1251302" y="4232513"/>
                </a:cubicBezTo>
                <a:cubicBezTo>
                  <a:pt x="1246083" y="4234987"/>
                  <a:pt x="1221483" y="4225653"/>
                  <a:pt x="1216643" y="4229828"/>
                </a:cubicBezTo>
                <a:lnTo>
                  <a:pt x="1214101" y="4231991"/>
                </a:lnTo>
                <a:lnTo>
                  <a:pt x="1203193" y="4232867"/>
                </a:lnTo>
                <a:lnTo>
                  <a:pt x="1201049" y="4242842"/>
                </a:lnTo>
                <a:lnTo>
                  <a:pt x="1185298" y="4251133"/>
                </a:lnTo>
                <a:cubicBezTo>
                  <a:pt x="1179255" y="4252733"/>
                  <a:pt x="1172580" y="4252698"/>
                  <a:pt x="1164955" y="4250027"/>
                </a:cubicBezTo>
                <a:cubicBezTo>
                  <a:pt x="1138322" y="4224376"/>
                  <a:pt x="1100363" y="4267890"/>
                  <a:pt x="1067357" y="4233908"/>
                </a:cubicBezTo>
                <a:cubicBezTo>
                  <a:pt x="1055150" y="4224918"/>
                  <a:pt x="1016960" y="4218576"/>
                  <a:pt x="1009492" y="4230455"/>
                </a:cubicBezTo>
                <a:cubicBezTo>
                  <a:pt x="1001480" y="4231829"/>
                  <a:pt x="992281" y="4225396"/>
                  <a:pt x="988345" y="4238880"/>
                </a:cubicBezTo>
                <a:cubicBezTo>
                  <a:pt x="981958" y="4254801"/>
                  <a:pt x="954663" y="4223227"/>
                  <a:pt x="958251" y="4244100"/>
                </a:cubicBezTo>
                <a:cubicBezTo>
                  <a:pt x="938858" y="4222336"/>
                  <a:pt x="915951" y="4241975"/>
                  <a:pt x="899207" y="4247688"/>
                </a:cubicBezTo>
                <a:cubicBezTo>
                  <a:pt x="884002" y="4226854"/>
                  <a:pt x="873981" y="4247833"/>
                  <a:pt x="837706" y="4245528"/>
                </a:cubicBezTo>
                <a:cubicBezTo>
                  <a:pt x="821001" y="4221598"/>
                  <a:pt x="809746" y="4268977"/>
                  <a:pt x="778474" y="4235526"/>
                </a:cubicBezTo>
                <a:cubicBezTo>
                  <a:pt x="777421" y="4238161"/>
                  <a:pt x="776057" y="4240538"/>
                  <a:pt x="774418" y="4242583"/>
                </a:cubicBezTo>
                <a:cubicBezTo>
                  <a:pt x="764902" y="4254463"/>
                  <a:pt x="748468" y="4252810"/>
                  <a:pt x="737705" y="4238891"/>
                </a:cubicBezTo>
                <a:cubicBezTo>
                  <a:pt x="688302" y="4193107"/>
                  <a:pt x="682485" y="4224501"/>
                  <a:pt x="641839" y="4211160"/>
                </a:cubicBezTo>
                <a:cubicBezTo>
                  <a:pt x="596156" y="4200529"/>
                  <a:pt x="617273" y="4236299"/>
                  <a:pt x="558105" y="4191218"/>
                </a:cubicBezTo>
                <a:cubicBezTo>
                  <a:pt x="553107" y="4206459"/>
                  <a:pt x="528323" y="4202818"/>
                  <a:pt x="515682" y="4193696"/>
                </a:cubicBezTo>
                <a:cubicBezTo>
                  <a:pt x="493567" y="4189726"/>
                  <a:pt x="491022" y="4212483"/>
                  <a:pt x="467082" y="4185616"/>
                </a:cubicBezTo>
                <a:cubicBezTo>
                  <a:pt x="472585" y="4207692"/>
                  <a:pt x="425896" y="4188982"/>
                  <a:pt x="437646" y="4212658"/>
                </a:cubicBezTo>
                <a:cubicBezTo>
                  <a:pt x="424682" y="4230622"/>
                  <a:pt x="415313" y="4197369"/>
                  <a:pt x="402271" y="4212774"/>
                </a:cubicBezTo>
                <a:cubicBezTo>
                  <a:pt x="386486" y="4214846"/>
                  <a:pt x="402806" y="4204907"/>
                  <a:pt x="384907" y="4201195"/>
                </a:cubicBezTo>
                <a:cubicBezTo>
                  <a:pt x="363484" y="4200591"/>
                  <a:pt x="360732" y="4185695"/>
                  <a:pt x="337154" y="4206136"/>
                </a:cubicBezTo>
                <a:cubicBezTo>
                  <a:pt x="313728" y="4191390"/>
                  <a:pt x="328632" y="4203044"/>
                  <a:pt x="298662" y="4211227"/>
                </a:cubicBezTo>
                <a:cubicBezTo>
                  <a:pt x="284852" y="4197257"/>
                  <a:pt x="274958" y="4202411"/>
                  <a:pt x="265740" y="4213623"/>
                </a:cubicBezTo>
                <a:cubicBezTo>
                  <a:pt x="235520" y="4207388"/>
                  <a:pt x="209548" y="4223241"/>
                  <a:pt x="176403" y="4227393"/>
                </a:cubicBezTo>
                <a:cubicBezTo>
                  <a:pt x="138304" y="4239982"/>
                  <a:pt x="110954" y="4232182"/>
                  <a:pt x="82528" y="4243774"/>
                </a:cubicBezTo>
                <a:cubicBezTo>
                  <a:pt x="48751" y="4221865"/>
                  <a:pt x="39523" y="4251971"/>
                  <a:pt x="19464" y="4256103"/>
                </a:cubicBezTo>
                <a:lnTo>
                  <a:pt x="0" y="4221939"/>
                </a:lnTo>
                <a:lnTo>
                  <a:pt x="0" y="15850"/>
                </a:lnTo>
                <a:lnTo>
                  <a:pt x="3898347" y="0"/>
                </a:lnTo>
                <a:close/>
              </a:path>
            </a:pathLst>
          </a:custGeom>
          <a:solidFill>
            <a:schemeClr val="lt1"/>
          </a:solidFill>
          <a:ln>
            <a:noFill/>
          </a:ln>
          <a:effectLst>
            <a:outerShdw blurRad="25400" rotWithShape="0" algn="tl" dir="3000000" dist="12700">
              <a:srgbClr val="000000">
                <a:alpha val="27058"/>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89" name="Google Shape;189;p1"/>
          <p:cNvSpPr/>
          <p:nvPr/>
        </p:nvSpPr>
        <p:spPr>
          <a:xfrm>
            <a:off x="433232" y="727064"/>
            <a:ext cx="3898347" cy="4256103"/>
          </a:xfrm>
          <a:custGeom>
            <a:rect b="b" l="l" r="r" t="t"/>
            <a:pathLst>
              <a:path extrusionOk="0" h="4256103" w="3898347">
                <a:moveTo>
                  <a:pt x="3898347" y="0"/>
                </a:moveTo>
                <a:lnTo>
                  <a:pt x="3898347" y="3834445"/>
                </a:lnTo>
                <a:lnTo>
                  <a:pt x="3879157" y="3836240"/>
                </a:lnTo>
                <a:cubicBezTo>
                  <a:pt x="3885307" y="3798226"/>
                  <a:pt x="3856203" y="3861184"/>
                  <a:pt x="3851953" y="3816140"/>
                </a:cubicBezTo>
                <a:cubicBezTo>
                  <a:pt x="3846568" y="3817958"/>
                  <a:pt x="3841484" y="3807983"/>
                  <a:pt x="3836418" y="3811513"/>
                </a:cubicBezTo>
                <a:lnTo>
                  <a:pt x="3833758" y="3813341"/>
                </a:lnTo>
                <a:lnTo>
                  <a:pt x="3822673" y="3812913"/>
                </a:lnTo>
                <a:lnTo>
                  <a:pt x="3820104" y="3822466"/>
                </a:lnTo>
                <a:lnTo>
                  <a:pt x="3777502" y="3828757"/>
                </a:lnTo>
                <a:cubicBezTo>
                  <a:pt x="3762474" y="3827577"/>
                  <a:pt x="3742902" y="3817662"/>
                  <a:pt x="3729936" y="3815386"/>
                </a:cubicBezTo>
                <a:lnTo>
                  <a:pt x="3726018" y="3815100"/>
                </a:lnTo>
                <a:lnTo>
                  <a:pt x="3725413" y="3814615"/>
                </a:lnTo>
                <a:cubicBezTo>
                  <a:pt x="3721569" y="3812283"/>
                  <a:pt x="3717711" y="3810892"/>
                  <a:pt x="3713801" y="3811018"/>
                </a:cubicBezTo>
                <a:lnTo>
                  <a:pt x="3709087" y="3813195"/>
                </a:lnTo>
                <a:lnTo>
                  <a:pt x="3698038" y="3806182"/>
                </a:lnTo>
                <a:lnTo>
                  <a:pt x="3662227" y="3807761"/>
                </a:lnTo>
                <a:lnTo>
                  <a:pt x="3659872" y="3805524"/>
                </a:lnTo>
                <a:cubicBezTo>
                  <a:pt x="3654837" y="3800238"/>
                  <a:pt x="3649779" y="3795747"/>
                  <a:pt x="3643454" y="3794831"/>
                </a:cubicBezTo>
                <a:lnTo>
                  <a:pt x="3624789" y="3803185"/>
                </a:lnTo>
                <a:lnTo>
                  <a:pt x="3602327" y="3794616"/>
                </a:lnTo>
                <a:lnTo>
                  <a:pt x="3596645" y="3797108"/>
                </a:lnTo>
                <a:cubicBezTo>
                  <a:pt x="3586358" y="3794741"/>
                  <a:pt x="3572046" y="3779403"/>
                  <a:pt x="3574144" y="3795108"/>
                </a:cubicBezTo>
                <a:lnTo>
                  <a:pt x="3562310" y="3787534"/>
                </a:lnTo>
                <a:lnTo>
                  <a:pt x="3551635" y="3797705"/>
                </a:lnTo>
                <a:lnTo>
                  <a:pt x="3542668" y="3803283"/>
                </a:lnTo>
                <a:lnTo>
                  <a:pt x="3533033" y="3799071"/>
                </a:lnTo>
                <a:lnTo>
                  <a:pt x="3521726" y="3804691"/>
                </a:lnTo>
                <a:lnTo>
                  <a:pt x="3520080" y="3805210"/>
                </a:lnTo>
                <a:lnTo>
                  <a:pt x="3508491" y="3797398"/>
                </a:lnTo>
                <a:lnTo>
                  <a:pt x="3503787" y="3797787"/>
                </a:lnTo>
                <a:lnTo>
                  <a:pt x="3492165" y="3799887"/>
                </a:lnTo>
                <a:cubicBezTo>
                  <a:pt x="3486252" y="3801787"/>
                  <a:pt x="3479649" y="3804176"/>
                  <a:pt x="3472233" y="3805682"/>
                </a:cubicBezTo>
                <a:lnTo>
                  <a:pt x="3465921" y="3805814"/>
                </a:lnTo>
                <a:lnTo>
                  <a:pt x="3455541" y="3815505"/>
                </a:lnTo>
                <a:lnTo>
                  <a:pt x="3429027" y="3816906"/>
                </a:lnTo>
                <a:cubicBezTo>
                  <a:pt x="3408521" y="3817753"/>
                  <a:pt x="3388898" y="3819475"/>
                  <a:pt x="3369507" y="3825563"/>
                </a:cubicBezTo>
                <a:cubicBezTo>
                  <a:pt x="3353730" y="3819534"/>
                  <a:pt x="3338870" y="3818175"/>
                  <a:pt x="3324491" y="3832006"/>
                </a:cubicBezTo>
                <a:cubicBezTo>
                  <a:pt x="3281706" y="3833409"/>
                  <a:pt x="3271319" y="3817569"/>
                  <a:pt x="3244235" y="3834376"/>
                </a:cubicBezTo>
                <a:cubicBezTo>
                  <a:pt x="3236206" y="3826142"/>
                  <a:pt x="3230700" y="3821848"/>
                  <a:pt x="3226507" y="3820131"/>
                </a:cubicBezTo>
                <a:cubicBezTo>
                  <a:pt x="3213924" y="3814979"/>
                  <a:pt x="3213172" y="3833011"/>
                  <a:pt x="3191688" y="3837359"/>
                </a:cubicBezTo>
                <a:cubicBezTo>
                  <a:pt x="3168723" y="3844588"/>
                  <a:pt x="3175642" y="3846041"/>
                  <a:pt x="3153779" y="3848439"/>
                </a:cubicBezTo>
                <a:cubicBezTo>
                  <a:pt x="3136862" y="3851385"/>
                  <a:pt x="3115876" y="3855158"/>
                  <a:pt x="3090188" y="3855036"/>
                </a:cubicBezTo>
                <a:cubicBezTo>
                  <a:pt x="3066058" y="3880979"/>
                  <a:pt x="3059981" y="3849823"/>
                  <a:pt x="3031422" y="3858298"/>
                </a:cubicBezTo>
                <a:cubicBezTo>
                  <a:pt x="3017157" y="3868236"/>
                  <a:pt x="3007595" y="3870098"/>
                  <a:pt x="2996288" y="3860020"/>
                </a:cubicBezTo>
                <a:cubicBezTo>
                  <a:pt x="2930242" y="3908295"/>
                  <a:pt x="2959927" y="3862932"/>
                  <a:pt x="2901661" y="3882243"/>
                </a:cubicBezTo>
                <a:cubicBezTo>
                  <a:pt x="2863654" y="3897291"/>
                  <a:pt x="2822551" y="3908676"/>
                  <a:pt x="2782141" y="3932983"/>
                </a:cubicBezTo>
                <a:lnTo>
                  <a:pt x="2749597" y="3956746"/>
                </a:lnTo>
                <a:lnTo>
                  <a:pt x="2730493" y="3955236"/>
                </a:lnTo>
                <a:lnTo>
                  <a:pt x="2707507" y="3947771"/>
                </a:lnTo>
                <a:lnTo>
                  <a:pt x="2701937" y="3950565"/>
                </a:lnTo>
                <a:cubicBezTo>
                  <a:pt x="2691594" y="3948746"/>
                  <a:pt x="2676749" y="3934159"/>
                  <a:pt x="2679435" y="3949768"/>
                </a:cubicBezTo>
                <a:lnTo>
                  <a:pt x="2667352" y="3942821"/>
                </a:lnTo>
                <a:lnTo>
                  <a:pt x="2657096" y="3953571"/>
                </a:lnTo>
                <a:cubicBezTo>
                  <a:pt x="2656117" y="3956261"/>
                  <a:pt x="2655464" y="3959177"/>
                  <a:pt x="2655161" y="3962216"/>
                </a:cubicBezTo>
                <a:lnTo>
                  <a:pt x="2638604" y="3955936"/>
                </a:lnTo>
                <a:lnTo>
                  <a:pt x="2626185" y="3962937"/>
                </a:lnTo>
                <a:lnTo>
                  <a:pt x="2614077" y="3955576"/>
                </a:lnTo>
                <a:lnTo>
                  <a:pt x="2609403" y="3956215"/>
                </a:lnTo>
                <a:lnTo>
                  <a:pt x="2597896" y="3958939"/>
                </a:lnTo>
                <a:cubicBezTo>
                  <a:pt x="2592077" y="3961159"/>
                  <a:pt x="2585584" y="3963907"/>
                  <a:pt x="2578251" y="3965812"/>
                </a:cubicBezTo>
                <a:lnTo>
                  <a:pt x="2571961" y="3966278"/>
                </a:lnTo>
                <a:lnTo>
                  <a:pt x="2559399" y="3979193"/>
                </a:lnTo>
                <a:cubicBezTo>
                  <a:pt x="2550305" y="3989010"/>
                  <a:pt x="2543019" y="3995469"/>
                  <a:pt x="2533560" y="3988160"/>
                </a:cubicBezTo>
                <a:cubicBezTo>
                  <a:pt x="2526682" y="3994363"/>
                  <a:pt x="2521563" y="4007257"/>
                  <a:pt x="2515299" y="4016867"/>
                </a:cubicBezTo>
                <a:lnTo>
                  <a:pt x="2513423" y="4018759"/>
                </a:lnTo>
                <a:lnTo>
                  <a:pt x="2482991" y="4012935"/>
                </a:lnTo>
                <a:cubicBezTo>
                  <a:pt x="2469558" y="4010479"/>
                  <a:pt x="2456714" y="4010658"/>
                  <a:pt x="2446940" y="4021172"/>
                </a:cubicBezTo>
                <a:cubicBezTo>
                  <a:pt x="2445490" y="4004762"/>
                  <a:pt x="2418263" y="4035043"/>
                  <a:pt x="2404883" y="4024808"/>
                </a:cubicBezTo>
                <a:cubicBezTo>
                  <a:pt x="2395527" y="4015768"/>
                  <a:pt x="2385089" y="4022846"/>
                  <a:pt x="2373894" y="4023827"/>
                </a:cubicBezTo>
                <a:cubicBezTo>
                  <a:pt x="2360273" y="4016866"/>
                  <a:pt x="2310801" y="4031114"/>
                  <a:pt x="2297080" y="4040841"/>
                </a:cubicBezTo>
                <a:cubicBezTo>
                  <a:pt x="2262890" y="4074342"/>
                  <a:pt x="2198735" y="4051487"/>
                  <a:pt x="2170615" y="4077196"/>
                </a:cubicBezTo>
                <a:cubicBezTo>
                  <a:pt x="2161158" y="4081087"/>
                  <a:pt x="2152190" y="4082780"/>
                  <a:pt x="2143580" y="4083102"/>
                </a:cubicBezTo>
                <a:lnTo>
                  <a:pt x="2119893" y="4080874"/>
                </a:lnTo>
                <a:lnTo>
                  <a:pt x="2114008" y="4073996"/>
                </a:lnTo>
                <a:lnTo>
                  <a:pt x="2099067" y="4076068"/>
                </a:lnTo>
                <a:lnTo>
                  <a:pt x="2095000" y="4075096"/>
                </a:lnTo>
                <a:cubicBezTo>
                  <a:pt x="2087230" y="4073204"/>
                  <a:pt x="2079536" y="4071577"/>
                  <a:pt x="2071767" y="4071044"/>
                </a:cubicBezTo>
                <a:cubicBezTo>
                  <a:pt x="2077287" y="4106066"/>
                  <a:pt x="2006612" y="4072253"/>
                  <a:pt x="2024486" y="4100276"/>
                </a:cubicBezTo>
                <a:cubicBezTo>
                  <a:pt x="1982770" y="4103418"/>
                  <a:pt x="1990990" y="4145711"/>
                  <a:pt x="1944675" y="4121515"/>
                </a:cubicBezTo>
                <a:cubicBezTo>
                  <a:pt x="1876432" y="4151801"/>
                  <a:pt x="1796287" y="4126915"/>
                  <a:pt x="1739945" y="4171795"/>
                </a:cubicBezTo>
                <a:cubicBezTo>
                  <a:pt x="1680970" y="4182234"/>
                  <a:pt x="1693119" y="4173922"/>
                  <a:pt x="1662065" y="4184630"/>
                </a:cubicBezTo>
                <a:cubicBezTo>
                  <a:pt x="1658816" y="4205398"/>
                  <a:pt x="1624608" y="4174561"/>
                  <a:pt x="1595989" y="4193679"/>
                </a:cubicBezTo>
                <a:lnTo>
                  <a:pt x="1559231" y="4195932"/>
                </a:lnTo>
                <a:lnTo>
                  <a:pt x="1537197" y="4209468"/>
                </a:lnTo>
                <a:cubicBezTo>
                  <a:pt x="1524267" y="4212789"/>
                  <a:pt x="1508603" y="4203060"/>
                  <a:pt x="1508787" y="4230924"/>
                </a:cubicBezTo>
                <a:cubicBezTo>
                  <a:pt x="1500688" y="4227785"/>
                  <a:pt x="1493126" y="4234837"/>
                  <a:pt x="1488914" y="4241772"/>
                </a:cubicBezTo>
                <a:cubicBezTo>
                  <a:pt x="1483344" y="4244130"/>
                  <a:pt x="1472963" y="4244323"/>
                  <a:pt x="1465497" y="4245075"/>
                </a:cubicBezTo>
                <a:lnTo>
                  <a:pt x="1444118" y="4246285"/>
                </a:lnTo>
                <a:lnTo>
                  <a:pt x="1405326" y="4248391"/>
                </a:lnTo>
                <a:cubicBezTo>
                  <a:pt x="1362233" y="4238681"/>
                  <a:pt x="1386645" y="4253541"/>
                  <a:pt x="1344909" y="4237004"/>
                </a:cubicBezTo>
                <a:cubicBezTo>
                  <a:pt x="1319660" y="4278048"/>
                  <a:pt x="1328465" y="4235908"/>
                  <a:pt x="1298748" y="4241669"/>
                </a:cubicBezTo>
                <a:cubicBezTo>
                  <a:pt x="1303263" y="4202446"/>
                  <a:pt x="1257287" y="4277634"/>
                  <a:pt x="1251302" y="4232513"/>
                </a:cubicBezTo>
                <a:cubicBezTo>
                  <a:pt x="1246083" y="4234987"/>
                  <a:pt x="1221483" y="4225653"/>
                  <a:pt x="1216643" y="4229828"/>
                </a:cubicBezTo>
                <a:lnTo>
                  <a:pt x="1214101" y="4231991"/>
                </a:lnTo>
                <a:lnTo>
                  <a:pt x="1203193" y="4232867"/>
                </a:lnTo>
                <a:lnTo>
                  <a:pt x="1201049" y="4242842"/>
                </a:lnTo>
                <a:lnTo>
                  <a:pt x="1185298" y="4251133"/>
                </a:lnTo>
                <a:cubicBezTo>
                  <a:pt x="1179255" y="4252733"/>
                  <a:pt x="1172580" y="4252698"/>
                  <a:pt x="1164955" y="4250027"/>
                </a:cubicBezTo>
                <a:cubicBezTo>
                  <a:pt x="1138322" y="4224376"/>
                  <a:pt x="1100363" y="4267890"/>
                  <a:pt x="1067357" y="4233908"/>
                </a:cubicBezTo>
                <a:cubicBezTo>
                  <a:pt x="1055150" y="4224918"/>
                  <a:pt x="1016960" y="4218576"/>
                  <a:pt x="1009492" y="4230455"/>
                </a:cubicBezTo>
                <a:cubicBezTo>
                  <a:pt x="1001480" y="4231829"/>
                  <a:pt x="992281" y="4225396"/>
                  <a:pt x="988345" y="4238880"/>
                </a:cubicBezTo>
                <a:cubicBezTo>
                  <a:pt x="981958" y="4254801"/>
                  <a:pt x="954663" y="4223227"/>
                  <a:pt x="958251" y="4244100"/>
                </a:cubicBezTo>
                <a:cubicBezTo>
                  <a:pt x="938858" y="4222336"/>
                  <a:pt x="915951" y="4241975"/>
                  <a:pt x="899207" y="4247688"/>
                </a:cubicBezTo>
                <a:cubicBezTo>
                  <a:pt x="884002" y="4226854"/>
                  <a:pt x="873981" y="4247833"/>
                  <a:pt x="837706" y="4245528"/>
                </a:cubicBezTo>
                <a:cubicBezTo>
                  <a:pt x="821001" y="4221598"/>
                  <a:pt x="809746" y="4268977"/>
                  <a:pt x="778474" y="4235526"/>
                </a:cubicBezTo>
                <a:cubicBezTo>
                  <a:pt x="777421" y="4238161"/>
                  <a:pt x="776057" y="4240538"/>
                  <a:pt x="774418" y="4242583"/>
                </a:cubicBezTo>
                <a:cubicBezTo>
                  <a:pt x="764902" y="4254463"/>
                  <a:pt x="748468" y="4252810"/>
                  <a:pt x="737705" y="4238891"/>
                </a:cubicBezTo>
                <a:cubicBezTo>
                  <a:pt x="688302" y="4193107"/>
                  <a:pt x="682485" y="4224501"/>
                  <a:pt x="641839" y="4211160"/>
                </a:cubicBezTo>
                <a:cubicBezTo>
                  <a:pt x="596156" y="4200529"/>
                  <a:pt x="617273" y="4236299"/>
                  <a:pt x="558105" y="4191218"/>
                </a:cubicBezTo>
                <a:cubicBezTo>
                  <a:pt x="553107" y="4206459"/>
                  <a:pt x="528323" y="4202818"/>
                  <a:pt x="515682" y="4193696"/>
                </a:cubicBezTo>
                <a:cubicBezTo>
                  <a:pt x="493567" y="4189726"/>
                  <a:pt x="491022" y="4212483"/>
                  <a:pt x="467082" y="4185616"/>
                </a:cubicBezTo>
                <a:cubicBezTo>
                  <a:pt x="472585" y="4207692"/>
                  <a:pt x="425896" y="4188982"/>
                  <a:pt x="437646" y="4212658"/>
                </a:cubicBezTo>
                <a:cubicBezTo>
                  <a:pt x="424682" y="4230622"/>
                  <a:pt x="415313" y="4197369"/>
                  <a:pt x="402271" y="4212774"/>
                </a:cubicBezTo>
                <a:cubicBezTo>
                  <a:pt x="386486" y="4214846"/>
                  <a:pt x="402806" y="4204907"/>
                  <a:pt x="384907" y="4201195"/>
                </a:cubicBezTo>
                <a:cubicBezTo>
                  <a:pt x="363484" y="4200591"/>
                  <a:pt x="360732" y="4185695"/>
                  <a:pt x="337154" y="4206136"/>
                </a:cubicBezTo>
                <a:cubicBezTo>
                  <a:pt x="313728" y="4191390"/>
                  <a:pt x="328632" y="4203044"/>
                  <a:pt x="298662" y="4211227"/>
                </a:cubicBezTo>
                <a:cubicBezTo>
                  <a:pt x="284852" y="4197257"/>
                  <a:pt x="274958" y="4202411"/>
                  <a:pt x="265740" y="4213623"/>
                </a:cubicBezTo>
                <a:cubicBezTo>
                  <a:pt x="235520" y="4207388"/>
                  <a:pt x="209548" y="4223241"/>
                  <a:pt x="176403" y="4227393"/>
                </a:cubicBezTo>
                <a:cubicBezTo>
                  <a:pt x="138304" y="4239982"/>
                  <a:pt x="110954" y="4232182"/>
                  <a:pt x="82528" y="4243774"/>
                </a:cubicBezTo>
                <a:cubicBezTo>
                  <a:pt x="48751" y="4221865"/>
                  <a:pt x="39523" y="4251971"/>
                  <a:pt x="19464" y="4256103"/>
                </a:cubicBezTo>
                <a:lnTo>
                  <a:pt x="0" y="4221939"/>
                </a:lnTo>
                <a:lnTo>
                  <a:pt x="0" y="15850"/>
                </a:lnTo>
                <a:lnTo>
                  <a:pt x="3898347" y="0"/>
                </a:lnTo>
                <a:close/>
              </a:path>
            </a:pathLst>
          </a:cu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90" name="Google Shape;190;p1"/>
          <p:cNvSpPr txBox="1"/>
          <p:nvPr>
            <p:ph type="ctrTitle"/>
          </p:nvPr>
        </p:nvSpPr>
        <p:spPr>
          <a:xfrm>
            <a:off x="704665" y="1253925"/>
            <a:ext cx="3353466" cy="2068992"/>
          </a:xfrm>
          <a:prstGeom prst="rect">
            <a:avLst/>
          </a:prstGeom>
          <a:noFill/>
          <a:ln>
            <a:noFill/>
          </a:ln>
        </p:spPr>
        <p:txBody>
          <a:bodyPr anchorCtr="0" anchor="b" bIns="45700" lIns="91425" spcFirstLastPara="1" rIns="91425" wrap="square" tIns="45700">
            <a:normAutofit/>
          </a:bodyPr>
          <a:lstStyle/>
          <a:p>
            <a:pPr indent="0" lvl="0" marL="0" rtl="0" algn="ctr">
              <a:lnSpc>
                <a:spcPct val="110000"/>
              </a:lnSpc>
              <a:spcBef>
                <a:spcPts val="0"/>
              </a:spcBef>
              <a:spcAft>
                <a:spcPts val="0"/>
              </a:spcAft>
              <a:buClr>
                <a:srgbClr val="262626"/>
              </a:buClr>
              <a:buSzPts val="2800"/>
              <a:buFont typeface="Arial"/>
              <a:buNone/>
            </a:pPr>
            <a:r>
              <a:rPr lang="en-US"/>
              <a:t>ACROSS THE LINES: MAPPING SYRACUSE</a:t>
            </a:r>
            <a:endParaRPr/>
          </a:p>
        </p:txBody>
      </p:sp>
      <p:sp>
        <p:nvSpPr>
          <p:cNvPr id="191" name="Google Shape;191;p1"/>
          <p:cNvSpPr txBox="1"/>
          <p:nvPr>
            <p:ph idx="1" type="subTitle"/>
          </p:nvPr>
        </p:nvSpPr>
        <p:spPr>
          <a:xfrm>
            <a:off x="704665" y="3429000"/>
            <a:ext cx="3237885" cy="1187821"/>
          </a:xfrm>
          <a:prstGeom prst="rect">
            <a:avLst/>
          </a:prstGeom>
          <a:noFill/>
          <a:ln>
            <a:noFill/>
          </a:ln>
        </p:spPr>
        <p:txBody>
          <a:bodyPr anchorCtr="0" anchor="t" bIns="45700" lIns="91425" spcFirstLastPara="1" rIns="91425" wrap="square" tIns="45700">
            <a:normAutofit fontScale="85000" lnSpcReduction="20000"/>
          </a:bodyPr>
          <a:lstStyle/>
          <a:p>
            <a:pPr indent="0" lvl="0" marL="0" rtl="0" algn="ctr">
              <a:lnSpc>
                <a:spcPct val="100000"/>
              </a:lnSpc>
              <a:spcBef>
                <a:spcPts val="0"/>
              </a:spcBef>
              <a:spcAft>
                <a:spcPts val="0"/>
              </a:spcAft>
              <a:buClr>
                <a:srgbClr val="262626"/>
              </a:buClr>
              <a:buSzPct val="80000"/>
              <a:buNone/>
            </a:pPr>
            <a:r>
              <a:rPr lang="en-US" sz="2400"/>
              <a:t>Robert Searing </a:t>
            </a:r>
            <a:endParaRPr/>
          </a:p>
          <a:p>
            <a:pPr indent="0" lvl="0" marL="0" rtl="0" algn="ctr">
              <a:lnSpc>
                <a:spcPct val="100000"/>
              </a:lnSpc>
              <a:spcBef>
                <a:spcPts val="1000"/>
              </a:spcBef>
              <a:spcAft>
                <a:spcPts val="0"/>
              </a:spcAft>
              <a:buClr>
                <a:srgbClr val="262626"/>
              </a:buClr>
              <a:buSzPct val="80000"/>
              <a:buNone/>
            </a:pPr>
            <a:r>
              <a:rPr lang="en-US" sz="1800"/>
              <a:t>Curator of History</a:t>
            </a:r>
            <a:endParaRPr/>
          </a:p>
          <a:p>
            <a:pPr indent="0" lvl="0" marL="0" rtl="0" algn="ctr">
              <a:lnSpc>
                <a:spcPct val="100000"/>
              </a:lnSpc>
              <a:spcBef>
                <a:spcPts val="1000"/>
              </a:spcBef>
              <a:spcAft>
                <a:spcPts val="0"/>
              </a:spcAft>
              <a:buClr>
                <a:srgbClr val="262626"/>
              </a:buClr>
              <a:buSzPct val="80000"/>
              <a:buNone/>
            </a:pPr>
            <a:r>
              <a:rPr lang="en-US" sz="1800"/>
              <a:t>Onondaga Historical Association </a:t>
            </a:r>
            <a:endParaRPr/>
          </a:p>
        </p:txBody>
      </p:sp>
      <p:sp>
        <p:nvSpPr>
          <p:cNvPr id="192" name="Google Shape;192;p1"/>
          <p:cNvSpPr/>
          <p:nvPr/>
        </p:nvSpPr>
        <p:spPr>
          <a:xfrm rot="-205458">
            <a:off x="1791736" y="491177"/>
            <a:ext cx="1149890" cy="407804"/>
          </a:xfrm>
          <a:custGeom>
            <a:rect b="b" l="l" r="r" t="t"/>
            <a:pathLst>
              <a:path extrusionOk="0" h="594531" w="2201784">
                <a:moveTo>
                  <a:pt x="13413" y="26000"/>
                </a:moveTo>
                <a:cubicBezTo>
                  <a:pt x="37534" y="24897"/>
                  <a:pt x="66194" y="1103"/>
                  <a:pt x="90315" y="0"/>
                </a:cubicBezTo>
                <a:cubicBezTo>
                  <a:pt x="781874" y="4129"/>
                  <a:pt x="1607589" y="24681"/>
                  <a:pt x="2170127" y="33245"/>
                </a:cubicBezTo>
                <a:cubicBezTo>
                  <a:pt x="2169852" y="63908"/>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196"/>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193" name="Google Shape;193;p1"/>
          <p:cNvPicPr preferRelativeResize="0"/>
          <p:nvPr/>
        </p:nvPicPr>
        <p:blipFill rotWithShape="1">
          <a:blip r:embed="rId4">
            <a:alphaModFix/>
          </a:blip>
          <a:srcRect b="0" l="0" r="0" t="0"/>
          <a:stretch/>
        </p:blipFill>
        <p:spPr>
          <a:xfrm>
            <a:off x="4764790" y="745429"/>
            <a:ext cx="7092817" cy="5367142"/>
          </a:xfrm>
          <a:prstGeom prst="rect">
            <a:avLst/>
          </a:prstGeom>
          <a:noFill/>
          <a:ln>
            <a:noFill/>
          </a:ln>
        </p:spPr>
      </p:pic>
      <p:pic>
        <p:nvPicPr>
          <p:cNvPr id="194" name="Google Shape;194;p1"/>
          <p:cNvPicPr preferRelativeResize="0"/>
          <p:nvPr/>
        </p:nvPicPr>
        <p:blipFill rotWithShape="1">
          <a:blip r:embed="rId5">
            <a:alphaModFix/>
          </a:blip>
          <a:srcRect b="0" l="0" r="0" t="0"/>
          <a:stretch/>
        </p:blipFill>
        <p:spPr>
          <a:xfrm>
            <a:off x="134639" y="5749428"/>
            <a:ext cx="1140051" cy="89009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11"/>
          <p:cNvSpPr txBox="1"/>
          <p:nvPr>
            <p:ph type="title"/>
          </p:nvPr>
        </p:nvSpPr>
        <p:spPr>
          <a:xfrm>
            <a:off x="1050879" y="609601"/>
            <a:ext cx="9810604" cy="1216024"/>
          </a:xfrm>
          <a:prstGeom prst="rect">
            <a:avLst/>
          </a:prstGeom>
          <a:noFill/>
          <a:ln>
            <a:noFill/>
          </a:ln>
        </p:spPr>
        <p:txBody>
          <a:bodyPr anchorCtr="0" anchor="ctr" bIns="45700" lIns="91425" spcFirstLastPara="1" rIns="91425" wrap="square" tIns="45700">
            <a:normAutofit/>
          </a:bodyPr>
          <a:lstStyle/>
          <a:p>
            <a:pPr indent="0" lvl="0" marL="0" rtl="0" algn="l">
              <a:lnSpc>
                <a:spcPct val="110000"/>
              </a:lnSpc>
              <a:spcBef>
                <a:spcPts val="0"/>
              </a:spcBef>
              <a:spcAft>
                <a:spcPts val="0"/>
              </a:spcAft>
              <a:buClr>
                <a:srgbClr val="262626"/>
              </a:buClr>
              <a:buSzPts val="2800"/>
              <a:buFont typeface="Arial"/>
              <a:buNone/>
            </a:pPr>
            <a:r>
              <a:t/>
            </a:r>
            <a:endParaRPr/>
          </a:p>
        </p:txBody>
      </p:sp>
      <p:pic>
        <p:nvPicPr>
          <p:cNvPr id="266" name="Google Shape;266;p11"/>
          <p:cNvPicPr preferRelativeResize="0"/>
          <p:nvPr>
            <p:ph idx="1" type="body"/>
          </p:nvPr>
        </p:nvPicPr>
        <p:blipFill rotWithShape="1">
          <a:blip r:embed="rId3">
            <a:alphaModFix/>
          </a:blip>
          <a:srcRect b="0" l="0" r="0" t="0"/>
          <a:stretch/>
        </p:blipFill>
        <p:spPr>
          <a:xfrm>
            <a:off x="0" y="0"/>
            <a:ext cx="12192000" cy="6858000"/>
          </a:xfrm>
          <a:prstGeom prst="rect">
            <a:avLst/>
          </a:prstGeom>
          <a:noFill/>
          <a:ln>
            <a:noFill/>
          </a:ln>
        </p:spPr>
      </p:pic>
      <p:sp>
        <p:nvSpPr>
          <p:cNvPr id="267" name="Google Shape;267;p11"/>
          <p:cNvSpPr/>
          <p:nvPr/>
        </p:nvSpPr>
        <p:spPr>
          <a:xfrm>
            <a:off x="4914800" y="4144125"/>
            <a:ext cx="171600" cy="1572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12"/>
          <p:cNvSpPr txBox="1"/>
          <p:nvPr>
            <p:ph type="title"/>
          </p:nvPr>
        </p:nvSpPr>
        <p:spPr>
          <a:xfrm>
            <a:off x="299000" y="609600"/>
            <a:ext cx="3852300" cy="5626500"/>
          </a:xfrm>
          <a:prstGeom prst="rect">
            <a:avLst/>
          </a:prstGeom>
          <a:noFill/>
          <a:ln>
            <a:noFill/>
          </a:ln>
        </p:spPr>
        <p:txBody>
          <a:bodyPr anchorCtr="0" anchor="ctr" bIns="45700" lIns="91425" spcFirstLastPara="1" rIns="91425" wrap="square" tIns="45700">
            <a:normAutofit/>
          </a:bodyPr>
          <a:lstStyle/>
          <a:p>
            <a:pPr indent="0" lvl="0" marL="0" rtl="0" algn="ctr">
              <a:lnSpc>
                <a:spcPct val="110000"/>
              </a:lnSpc>
              <a:spcBef>
                <a:spcPts val="0"/>
              </a:spcBef>
              <a:spcAft>
                <a:spcPts val="0"/>
              </a:spcAft>
              <a:buClr>
                <a:srgbClr val="262626"/>
              </a:buClr>
              <a:buSzPts val="2800"/>
              <a:buFont typeface="Arial"/>
              <a:buNone/>
            </a:pPr>
            <a:r>
              <a:rPr lang="en-US"/>
              <a:t>SYRACUSE</a:t>
            </a:r>
            <a:br>
              <a:rPr lang="en-US"/>
            </a:br>
            <a:r>
              <a:rPr lang="en-US"/>
              <a:t>1849</a:t>
            </a:r>
            <a:br>
              <a:rPr lang="en-US"/>
            </a:br>
            <a:br>
              <a:rPr lang="en-US"/>
            </a:br>
            <a:br>
              <a:rPr lang="en-US"/>
            </a:br>
            <a:br>
              <a:rPr lang="en-US"/>
            </a:br>
            <a:br>
              <a:rPr lang="en-US"/>
            </a:br>
            <a:r>
              <a:rPr lang="en-US"/>
              <a:t>POPULATION, 22, 271</a:t>
            </a:r>
            <a:br>
              <a:rPr lang="en-US"/>
            </a:br>
            <a:br>
              <a:rPr lang="en-US"/>
            </a:br>
            <a:br>
              <a:rPr lang="en-US"/>
            </a:br>
            <a:endParaRPr/>
          </a:p>
        </p:txBody>
      </p:sp>
      <p:pic>
        <p:nvPicPr>
          <p:cNvPr id="273" name="Google Shape;273;p12"/>
          <p:cNvPicPr preferRelativeResize="0"/>
          <p:nvPr>
            <p:ph idx="1" type="body"/>
          </p:nvPr>
        </p:nvPicPr>
        <p:blipFill rotWithShape="1">
          <a:blip r:embed="rId3">
            <a:alphaModFix/>
          </a:blip>
          <a:srcRect b="0" l="0" r="0" t="0"/>
          <a:stretch/>
        </p:blipFill>
        <p:spPr>
          <a:xfrm>
            <a:off x="4888800" y="222642"/>
            <a:ext cx="6852292" cy="6412713"/>
          </a:xfrm>
          <a:prstGeom prst="rect">
            <a:avLst/>
          </a:prstGeom>
          <a:noFill/>
          <a:ln cap="sq" cmpd="thickThin" w="88900">
            <a:solidFill>
              <a:srgbClr val="000000"/>
            </a:solidFill>
            <a:prstDash val="solid"/>
            <a:miter lim="800000"/>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id="279" name="Google Shape;279;p13"/>
          <p:cNvPicPr preferRelativeResize="0"/>
          <p:nvPr>
            <p:ph idx="1" type="body"/>
          </p:nvPr>
        </p:nvPicPr>
        <p:blipFill rotWithShape="1">
          <a:blip r:embed="rId3">
            <a:alphaModFix/>
          </a:blip>
          <a:srcRect b="0" l="0" r="0" t="0"/>
          <a:stretch/>
        </p:blipFill>
        <p:spPr>
          <a:xfrm>
            <a:off x="1633000" y="1040675"/>
            <a:ext cx="10618800" cy="5973000"/>
          </a:xfrm>
          <a:prstGeom prst="rect">
            <a:avLst/>
          </a:prstGeom>
          <a:noFill/>
          <a:ln>
            <a:noFill/>
          </a:ln>
        </p:spPr>
      </p:pic>
      <p:sp>
        <p:nvSpPr>
          <p:cNvPr id="280" name="Google Shape;280;p13"/>
          <p:cNvSpPr txBox="1"/>
          <p:nvPr/>
        </p:nvSpPr>
        <p:spPr>
          <a:xfrm>
            <a:off x="621803" y="86375"/>
            <a:ext cx="4145100" cy="954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800" u="none" cap="none" strike="noStrike">
                <a:solidFill>
                  <a:schemeClr val="dk1"/>
                </a:solidFill>
                <a:latin typeface="Arial"/>
                <a:ea typeface="Arial"/>
                <a:cs typeface="Arial"/>
                <a:sym typeface="Arial"/>
              </a:rPr>
              <a:t>Population: 1874  48,000</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5" name="Shape 285"/>
        <p:cNvGrpSpPr/>
        <p:nvPr/>
      </p:nvGrpSpPr>
      <p:grpSpPr>
        <a:xfrm>
          <a:off x="0" y="0"/>
          <a:ext cx="0" cy="0"/>
          <a:chOff x="0" y="0"/>
          <a:chExt cx="0" cy="0"/>
        </a:xfrm>
      </p:grpSpPr>
      <p:pic>
        <p:nvPicPr>
          <p:cNvPr id="286" name="Google Shape;286;p14"/>
          <p:cNvPicPr preferRelativeResize="0"/>
          <p:nvPr/>
        </p:nvPicPr>
        <p:blipFill rotWithShape="1">
          <a:blip r:embed="rId3">
            <a:alphaModFix/>
          </a:blip>
          <a:srcRect b="0" l="0" r="0" t="0"/>
          <a:stretch/>
        </p:blipFill>
        <p:spPr>
          <a:xfrm>
            <a:off x="10905744" y="0"/>
            <a:ext cx="1286256" cy="6858000"/>
          </a:xfrm>
          <a:prstGeom prst="rect">
            <a:avLst/>
          </a:prstGeom>
          <a:noFill/>
          <a:ln>
            <a:noFill/>
          </a:ln>
        </p:spPr>
      </p:pic>
      <p:sp>
        <p:nvSpPr>
          <p:cNvPr id="287" name="Google Shape;287;p1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88" name="Google Shape;288;p14"/>
          <p:cNvPicPr preferRelativeResize="0"/>
          <p:nvPr>
            <p:ph idx="1" type="body"/>
          </p:nvPr>
        </p:nvPicPr>
        <p:blipFill rotWithShape="1">
          <a:blip r:embed="rId4">
            <a:alphaModFix/>
          </a:blip>
          <a:srcRect b="0" l="16820" r="40993" t="0"/>
          <a:stretch/>
        </p:blipFill>
        <p:spPr>
          <a:xfrm rot="5400000">
            <a:off x="2666999" y="-3145824"/>
            <a:ext cx="6858000" cy="12192000"/>
          </a:xfrm>
          <a:prstGeom prst="rect">
            <a:avLst/>
          </a:prstGeom>
          <a:noFill/>
          <a:ln>
            <a:noFill/>
          </a:ln>
        </p:spPr>
      </p:pic>
      <p:sp>
        <p:nvSpPr>
          <p:cNvPr id="289" name="Google Shape;289;p14"/>
          <p:cNvSpPr txBox="1"/>
          <p:nvPr>
            <p:ph type="title"/>
          </p:nvPr>
        </p:nvSpPr>
        <p:spPr>
          <a:xfrm>
            <a:off x="577123" y="477079"/>
            <a:ext cx="8512448" cy="615741"/>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10000"/>
              </a:lnSpc>
              <a:spcBef>
                <a:spcPts val="0"/>
              </a:spcBef>
              <a:spcAft>
                <a:spcPts val="0"/>
              </a:spcAft>
              <a:buClr>
                <a:srgbClr val="FFFFFF"/>
              </a:buClr>
              <a:buSzPct val="100000"/>
              <a:buFont typeface="Arial"/>
              <a:buNone/>
            </a:pPr>
            <a:r>
              <a:rPr b="1" lang="en-US">
                <a:solidFill>
                  <a:srgbClr val="FFFFFF"/>
                </a:solidFill>
              </a:rPr>
              <a:t>BOYD’S MAP, 1905</a:t>
            </a:r>
            <a:br>
              <a:rPr b="1" lang="en-US">
                <a:solidFill>
                  <a:srgbClr val="FFFFFF"/>
                </a:solidFill>
              </a:rPr>
            </a:br>
            <a:r>
              <a:rPr b="1" lang="en-US">
                <a:solidFill>
                  <a:srgbClr val="FFFFFF"/>
                </a:solidFill>
              </a:rPr>
              <a:t>POPULATION:115,000</a:t>
            </a:r>
            <a:endParaRPr/>
          </a:p>
        </p:txBody>
      </p:sp>
      <p:sp>
        <p:nvSpPr>
          <p:cNvPr id="290" name="Google Shape;290;p14"/>
          <p:cNvSpPr/>
          <p:nvPr/>
        </p:nvSpPr>
        <p:spPr>
          <a:xfrm>
            <a:off x="6349400" y="3722300"/>
            <a:ext cx="105000" cy="108900"/>
          </a:xfrm>
          <a:prstGeom prst="rect">
            <a:avLst/>
          </a:prstGeom>
          <a:solidFill>
            <a:srgbClr val="FF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4" name="Shape 294"/>
        <p:cNvGrpSpPr/>
        <p:nvPr/>
      </p:nvGrpSpPr>
      <p:grpSpPr>
        <a:xfrm>
          <a:off x="0" y="0"/>
          <a:ext cx="0" cy="0"/>
          <a:chOff x="0" y="0"/>
          <a:chExt cx="0" cy="0"/>
        </a:xfrm>
      </p:grpSpPr>
      <p:pic>
        <p:nvPicPr>
          <p:cNvPr id="295" name="Google Shape;295;p15"/>
          <p:cNvPicPr preferRelativeResize="0"/>
          <p:nvPr/>
        </p:nvPicPr>
        <p:blipFill rotWithShape="1">
          <a:blip r:embed="rId3">
            <a:alphaModFix/>
          </a:blip>
          <a:srcRect b="0" l="0" r="0" t="0"/>
          <a:stretch/>
        </p:blipFill>
        <p:spPr>
          <a:xfrm>
            <a:off x="10905744" y="0"/>
            <a:ext cx="1286256" cy="6858000"/>
          </a:xfrm>
          <a:prstGeom prst="rect">
            <a:avLst/>
          </a:prstGeom>
          <a:noFill/>
          <a:ln>
            <a:noFill/>
          </a:ln>
        </p:spPr>
      </p:pic>
      <p:sp>
        <p:nvSpPr>
          <p:cNvPr id="296" name="Google Shape;296;p1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7" name="Google Shape;297;p15"/>
          <p:cNvSpPr/>
          <p:nvPr/>
        </p:nvSpPr>
        <p:spPr>
          <a:xfrm>
            <a:off x="0" y="0"/>
            <a:ext cx="5135971" cy="6871648"/>
          </a:xfrm>
          <a:prstGeom prst="rect">
            <a:avLst/>
          </a:pr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98" name="Google Shape;298;p15"/>
          <p:cNvPicPr preferRelativeResize="0"/>
          <p:nvPr>
            <p:ph idx="1" type="body"/>
          </p:nvPr>
        </p:nvPicPr>
        <p:blipFill rotWithShape="1">
          <a:blip r:embed="rId4">
            <a:alphaModFix/>
          </a:blip>
          <a:srcRect b="20691" l="0" r="0" t="6464"/>
          <a:stretch/>
        </p:blipFill>
        <p:spPr>
          <a:xfrm>
            <a:off x="2297846" y="-790251"/>
            <a:ext cx="8607900" cy="6871500"/>
          </a:xfrm>
          <a:prstGeom prst="rect">
            <a:avLst/>
          </a:prstGeom>
          <a:noFill/>
          <a:ln>
            <a:noFill/>
          </a:ln>
        </p:spPr>
      </p:pic>
      <p:sp>
        <p:nvSpPr>
          <p:cNvPr id="299" name="Google Shape;299;p15"/>
          <p:cNvSpPr txBox="1"/>
          <p:nvPr>
            <p:ph type="title"/>
          </p:nvPr>
        </p:nvSpPr>
        <p:spPr>
          <a:xfrm>
            <a:off x="148819" y="1224477"/>
            <a:ext cx="3639828" cy="4408227"/>
          </a:xfrm>
          <a:prstGeom prst="rect">
            <a:avLst/>
          </a:prstGeom>
          <a:noFill/>
          <a:ln>
            <a:noFill/>
          </a:ln>
        </p:spPr>
        <p:txBody>
          <a:bodyPr anchorCtr="0" anchor="b" bIns="45700" lIns="91425" spcFirstLastPara="1" rIns="91425" wrap="square" tIns="45700">
            <a:normAutofit/>
          </a:bodyPr>
          <a:lstStyle/>
          <a:p>
            <a:pPr indent="0" lvl="0" marL="0" rtl="0" algn="ctr">
              <a:lnSpc>
                <a:spcPct val="110000"/>
              </a:lnSpc>
              <a:spcBef>
                <a:spcPts val="0"/>
              </a:spcBef>
              <a:spcAft>
                <a:spcPts val="0"/>
              </a:spcAft>
              <a:buClr>
                <a:srgbClr val="262626"/>
              </a:buClr>
              <a:buSzPts val="2800"/>
              <a:buFont typeface="Arial"/>
              <a:buNone/>
            </a:pPr>
            <a:r>
              <a:rPr lang="en-US"/>
              <a:t>SYRACUSE, 1919.</a:t>
            </a:r>
            <a:br>
              <a:rPr lang="en-US"/>
            </a:br>
            <a:r>
              <a:rPr lang="en-US"/>
              <a:t>LIKELY MADE BY CITY ENGINEER, HENRY ALLEN</a:t>
            </a:r>
            <a:br>
              <a:rPr lang="en-US"/>
            </a:br>
            <a:br>
              <a:rPr lang="en-US"/>
            </a:br>
            <a:r>
              <a:rPr lang="en-US"/>
              <a:t>POPULATION: 170,000</a:t>
            </a:r>
            <a:endParaRPr/>
          </a:p>
        </p:txBody>
      </p:sp>
      <p:sp>
        <p:nvSpPr>
          <p:cNvPr id="300" name="Google Shape;300;p15"/>
          <p:cNvSpPr/>
          <p:nvPr/>
        </p:nvSpPr>
        <p:spPr>
          <a:xfrm>
            <a:off x="6375175" y="3019950"/>
            <a:ext cx="72300" cy="68400"/>
          </a:xfrm>
          <a:prstGeom prst="rect">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04" name="Shape 304"/>
        <p:cNvGrpSpPr/>
        <p:nvPr/>
      </p:nvGrpSpPr>
      <p:grpSpPr>
        <a:xfrm>
          <a:off x="0" y="0"/>
          <a:ext cx="0" cy="0"/>
          <a:chOff x="0" y="0"/>
          <a:chExt cx="0" cy="0"/>
        </a:xfrm>
      </p:grpSpPr>
      <p:cxnSp>
        <p:nvCxnSpPr>
          <p:cNvPr id="305" name="Google Shape;305;p16"/>
          <p:cNvCxnSpPr/>
          <p:nvPr/>
        </p:nvCxnSpPr>
        <p:spPr>
          <a:xfrm>
            <a:off x="1920240" y="2176009"/>
            <a:ext cx="8770571" cy="0"/>
          </a:xfrm>
          <a:prstGeom prst="straightConnector1">
            <a:avLst/>
          </a:prstGeom>
          <a:noFill/>
          <a:ln cap="flat" cmpd="sng" w="25400">
            <a:solidFill>
              <a:srgbClr val="7F7F7F"/>
            </a:solidFill>
            <a:prstDash val="solid"/>
            <a:round/>
            <a:headEnd len="sm" w="sm" type="none"/>
            <a:tailEnd len="sm" w="sm" type="none"/>
          </a:ln>
        </p:spPr>
      </p:cxnSp>
      <p:sp>
        <p:nvSpPr>
          <p:cNvPr id="306" name="Google Shape;306;p16"/>
          <p:cNvSpPr/>
          <p:nvPr/>
        </p:nvSpPr>
        <p:spPr>
          <a:xfrm>
            <a:off x="305" y="0"/>
            <a:ext cx="12191695"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Meiryo"/>
              <a:buNone/>
            </a:pPr>
            <a:r>
              <a:t/>
            </a:r>
            <a:endParaRPr b="0" i="0" sz="1800" u="none" cap="none" strike="noStrike">
              <a:solidFill>
                <a:srgbClr val="FFFFFF"/>
              </a:solidFill>
              <a:latin typeface="Meiryo"/>
              <a:ea typeface="Meiryo"/>
              <a:cs typeface="Meiryo"/>
              <a:sym typeface="Meiryo"/>
            </a:endParaRPr>
          </a:p>
        </p:txBody>
      </p:sp>
      <p:pic>
        <p:nvPicPr>
          <p:cNvPr descr="Map&#10;&#10;Description automatically generated" id="307" name="Google Shape;307;p16"/>
          <p:cNvPicPr preferRelativeResize="0"/>
          <p:nvPr>
            <p:ph idx="1" type="body"/>
          </p:nvPr>
        </p:nvPicPr>
        <p:blipFill rotWithShape="1">
          <a:blip r:embed="rId3">
            <a:alphaModFix/>
          </a:blip>
          <a:srcRect b="9877" l="0" r="1" t="0"/>
          <a:stretch/>
        </p:blipFill>
        <p:spPr>
          <a:xfrm>
            <a:off x="0" y="0"/>
            <a:ext cx="9947062" cy="6857990"/>
          </a:xfrm>
          <a:prstGeom prst="rect">
            <a:avLst/>
          </a:prstGeom>
          <a:noFill/>
          <a:ln>
            <a:noFill/>
          </a:ln>
        </p:spPr>
      </p:pic>
      <p:sp>
        <p:nvSpPr>
          <p:cNvPr id="308" name="Google Shape;308;p16"/>
          <p:cNvSpPr/>
          <p:nvPr/>
        </p:nvSpPr>
        <p:spPr>
          <a:xfrm flipH="1">
            <a:off x="6986049" y="0"/>
            <a:ext cx="5205951" cy="6858000"/>
          </a:xfrm>
          <a:custGeom>
            <a:rect b="b" l="l" r="r" t="t"/>
            <a:pathLst>
              <a:path extrusionOk="0" h="6858000" w="5205951">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Meiryo"/>
              <a:buNone/>
            </a:pPr>
            <a:r>
              <a:t/>
            </a:r>
            <a:endParaRPr b="0" i="0" sz="1800" u="none" cap="none" strike="noStrike">
              <a:solidFill>
                <a:srgbClr val="FFFFFF"/>
              </a:solidFill>
              <a:latin typeface="Meiryo"/>
              <a:ea typeface="Meiryo"/>
              <a:cs typeface="Meiryo"/>
              <a:sym typeface="Meiryo"/>
            </a:endParaRPr>
          </a:p>
        </p:txBody>
      </p:sp>
      <p:sp>
        <p:nvSpPr>
          <p:cNvPr id="309" name="Google Shape;309;p16"/>
          <p:cNvSpPr/>
          <p:nvPr/>
        </p:nvSpPr>
        <p:spPr>
          <a:xfrm>
            <a:off x="7211834" y="0"/>
            <a:ext cx="4980168" cy="6858000"/>
          </a:xfrm>
          <a:custGeom>
            <a:rect b="b" l="l" r="r" t="t"/>
            <a:pathLst>
              <a:path extrusionOk="0" h="6858000" w="4901771">
                <a:moveTo>
                  <a:pt x="1623023" y="0"/>
                </a:moveTo>
                <a:lnTo>
                  <a:pt x="2716256" y="0"/>
                </a:lnTo>
                <a:lnTo>
                  <a:pt x="3496422" y="0"/>
                </a:lnTo>
                <a:lnTo>
                  <a:pt x="4544484" y="0"/>
                </a:lnTo>
                <a:lnTo>
                  <a:pt x="4710787" y="0"/>
                </a:lnTo>
                <a:lnTo>
                  <a:pt x="4901771" y="0"/>
                </a:lnTo>
                <a:lnTo>
                  <a:pt x="4901771" y="6858000"/>
                </a:lnTo>
                <a:lnTo>
                  <a:pt x="4710787" y="6858000"/>
                </a:lnTo>
                <a:lnTo>
                  <a:pt x="4544484"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Meiryo"/>
              <a:buNone/>
            </a:pPr>
            <a:r>
              <a:t/>
            </a:r>
            <a:endParaRPr b="0" i="0" sz="1800" u="none" cap="none" strike="noStrike">
              <a:solidFill>
                <a:srgbClr val="FFFFFF"/>
              </a:solidFill>
              <a:latin typeface="Meiryo"/>
              <a:ea typeface="Meiryo"/>
              <a:cs typeface="Meiryo"/>
              <a:sym typeface="Meiryo"/>
            </a:endParaRPr>
          </a:p>
        </p:txBody>
      </p:sp>
      <p:sp>
        <p:nvSpPr>
          <p:cNvPr id="310" name="Google Shape;310;p16"/>
          <p:cNvSpPr/>
          <p:nvPr/>
        </p:nvSpPr>
        <p:spPr>
          <a:xfrm flipH="1">
            <a:off x="6697013" y="0"/>
            <a:ext cx="2529723" cy="6858000"/>
          </a:xfrm>
          <a:custGeom>
            <a:rect b="b" l="l" r="r" t="t"/>
            <a:pathLst>
              <a:path extrusionOk="0" h="6858000" w="2529723">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Meiryo"/>
              <a:buNone/>
            </a:pPr>
            <a:r>
              <a:t/>
            </a:r>
            <a:endParaRPr b="0" i="0" sz="1800" u="none" cap="none" strike="noStrike">
              <a:solidFill>
                <a:srgbClr val="FFFFFF"/>
              </a:solidFill>
              <a:latin typeface="Meiryo"/>
              <a:ea typeface="Meiryo"/>
              <a:cs typeface="Meiryo"/>
              <a:sym typeface="Meiryo"/>
            </a:endParaRPr>
          </a:p>
        </p:txBody>
      </p:sp>
      <p:sp>
        <p:nvSpPr>
          <p:cNvPr id="311" name="Google Shape;311;p16"/>
          <p:cNvSpPr txBox="1"/>
          <p:nvPr>
            <p:ph type="title"/>
          </p:nvPr>
        </p:nvSpPr>
        <p:spPr>
          <a:xfrm>
            <a:off x="7839947" y="1253695"/>
            <a:ext cx="4171544" cy="1078134"/>
          </a:xfrm>
          <a:prstGeom prst="rect">
            <a:avLst/>
          </a:prstGeom>
          <a:noFill/>
          <a:ln>
            <a:noFill/>
          </a:ln>
        </p:spPr>
        <p:txBody>
          <a:bodyPr anchorCtr="0" anchor="b" bIns="91425" lIns="109725" spcFirstLastPara="1" rIns="109725" wrap="square" tIns="109725">
            <a:normAutofit fontScale="90000"/>
          </a:bodyPr>
          <a:lstStyle/>
          <a:p>
            <a:pPr indent="0" lvl="0" marL="0" rtl="0" algn="ctr">
              <a:lnSpc>
                <a:spcPct val="120000"/>
              </a:lnSpc>
              <a:spcBef>
                <a:spcPts val="0"/>
              </a:spcBef>
              <a:spcAft>
                <a:spcPts val="0"/>
              </a:spcAft>
              <a:buClr>
                <a:srgbClr val="3F3F3F"/>
              </a:buClr>
              <a:buSzPct val="100000"/>
              <a:buFont typeface="Meiryo"/>
              <a:buNone/>
            </a:pPr>
            <a:r>
              <a:rPr lang="en-US" sz="3200"/>
              <a:t>Map of Syracuse, 1919</a:t>
            </a:r>
            <a:endParaRPr/>
          </a:p>
        </p:txBody>
      </p:sp>
      <p:sp>
        <p:nvSpPr>
          <p:cNvPr id="312" name="Google Shape;312;p16"/>
          <p:cNvSpPr txBox="1"/>
          <p:nvPr>
            <p:ph idx="2" type="body"/>
          </p:nvPr>
        </p:nvSpPr>
        <p:spPr>
          <a:xfrm>
            <a:off x="8130188" y="2598452"/>
            <a:ext cx="3633747" cy="2592125"/>
          </a:xfrm>
          <a:prstGeom prst="rect">
            <a:avLst/>
          </a:prstGeom>
          <a:noFill/>
          <a:ln>
            <a:noFill/>
          </a:ln>
        </p:spPr>
        <p:txBody>
          <a:bodyPr anchorCtr="0" anchor="t" bIns="91425" lIns="109725" spcFirstLastPara="1" rIns="109725" wrap="square" tIns="109725">
            <a:normAutofit/>
          </a:bodyPr>
          <a:lstStyle/>
          <a:p>
            <a:pPr indent="0" lvl="0" marL="0" rtl="0" algn="ctr">
              <a:lnSpc>
                <a:spcPct val="140000"/>
              </a:lnSpc>
              <a:spcBef>
                <a:spcPts val="0"/>
              </a:spcBef>
              <a:spcAft>
                <a:spcPts val="0"/>
              </a:spcAft>
              <a:buClr>
                <a:srgbClr val="3F3F3F"/>
              </a:buClr>
              <a:buSzPts val="1600"/>
              <a:buNone/>
            </a:pPr>
            <a:r>
              <a:rPr lang="en-US"/>
              <a:t>Note the ethnic delineations and </a:t>
            </a:r>
            <a:endParaRPr/>
          </a:p>
          <a:p>
            <a:pPr indent="0" lvl="0" marL="0" rtl="0" algn="ctr">
              <a:lnSpc>
                <a:spcPct val="140000"/>
              </a:lnSpc>
              <a:spcBef>
                <a:spcPts val="930"/>
              </a:spcBef>
              <a:spcAft>
                <a:spcPts val="0"/>
              </a:spcAft>
              <a:buClr>
                <a:srgbClr val="3F3F3F"/>
              </a:buClr>
              <a:buSzPts val="1600"/>
              <a:buNone/>
            </a:pPr>
            <a:r>
              <a:rPr lang="en-US"/>
              <a:t>neighborhoods.</a:t>
            </a:r>
            <a:endParaRPr/>
          </a:p>
        </p:txBody>
      </p:sp>
      <p:pic>
        <p:nvPicPr>
          <p:cNvPr id="313" name="Google Shape;313;p16"/>
          <p:cNvPicPr preferRelativeResize="0"/>
          <p:nvPr/>
        </p:nvPicPr>
        <p:blipFill rotWithShape="1">
          <a:blip r:embed="rId4">
            <a:alphaModFix/>
          </a:blip>
          <a:srcRect b="10516" l="0" r="0" t="22728"/>
          <a:stretch/>
        </p:blipFill>
        <p:spPr>
          <a:xfrm>
            <a:off x="7439491" y="4284024"/>
            <a:ext cx="4572000" cy="1715981"/>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3137"/>
              </a:srgbClr>
            </a:outerShdw>
          </a:effectLst>
        </p:spPr>
      </p:pic>
      <p:sp>
        <p:nvSpPr>
          <p:cNvPr id="314" name="Google Shape;314;p16"/>
          <p:cNvSpPr/>
          <p:nvPr/>
        </p:nvSpPr>
        <p:spPr>
          <a:xfrm>
            <a:off x="4716050" y="3550325"/>
            <a:ext cx="59100" cy="67500"/>
          </a:xfrm>
          <a:prstGeom prst="rect">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eiryo"/>
              <a:ea typeface="Meiryo"/>
              <a:cs typeface="Meiryo"/>
              <a:sym typeface="Meiry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17"/>
          <p:cNvSpPr txBox="1"/>
          <p:nvPr>
            <p:ph type="title"/>
          </p:nvPr>
        </p:nvSpPr>
        <p:spPr>
          <a:xfrm>
            <a:off x="523937" y="919566"/>
            <a:ext cx="3226653" cy="3652433"/>
          </a:xfrm>
          <a:prstGeom prst="rect">
            <a:avLst/>
          </a:prstGeom>
          <a:noFill/>
          <a:ln>
            <a:noFill/>
          </a:ln>
        </p:spPr>
        <p:txBody>
          <a:bodyPr anchorCtr="0" anchor="ctr" bIns="45700" lIns="91425" spcFirstLastPara="1" rIns="91425" wrap="square" tIns="45700">
            <a:normAutofit/>
          </a:bodyPr>
          <a:lstStyle/>
          <a:p>
            <a:pPr indent="0" lvl="0" marL="0" rtl="0" algn="ctr">
              <a:lnSpc>
                <a:spcPct val="110000"/>
              </a:lnSpc>
              <a:spcBef>
                <a:spcPts val="0"/>
              </a:spcBef>
              <a:spcAft>
                <a:spcPts val="0"/>
              </a:spcAft>
              <a:buClr>
                <a:srgbClr val="262626"/>
              </a:buClr>
              <a:buSzPts val="2800"/>
              <a:buFont typeface="Arial"/>
              <a:buNone/>
            </a:pPr>
            <a:r>
              <a:rPr lang="en-US"/>
              <a:t>15</a:t>
            </a:r>
            <a:r>
              <a:rPr baseline="30000" lang="en-US"/>
              <a:t>TH</a:t>
            </a:r>
            <a:r>
              <a:rPr lang="en-US"/>
              <a:t> WARD, 1927</a:t>
            </a:r>
            <a:br>
              <a:rPr lang="en-US"/>
            </a:br>
            <a:br>
              <a:rPr lang="en-US"/>
            </a:br>
            <a:br>
              <a:rPr lang="en-US"/>
            </a:br>
            <a:br>
              <a:rPr lang="en-US"/>
            </a:br>
            <a:endParaRPr/>
          </a:p>
        </p:txBody>
      </p:sp>
      <p:pic>
        <p:nvPicPr>
          <p:cNvPr id="320" name="Google Shape;320;p17"/>
          <p:cNvPicPr preferRelativeResize="0"/>
          <p:nvPr>
            <p:ph idx="1" type="body"/>
          </p:nvPr>
        </p:nvPicPr>
        <p:blipFill rotWithShape="1">
          <a:blip r:embed="rId3">
            <a:alphaModFix/>
          </a:blip>
          <a:srcRect b="0" l="0" r="0" t="0"/>
          <a:stretch/>
        </p:blipFill>
        <p:spPr>
          <a:xfrm>
            <a:off x="3940566" y="207056"/>
            <a:ext cx="7346100" cy="6309000"/>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3137"/>
              </a:srgbClr>
            </a:outerShdw>
          </a:effectLst>
        </p:spPr>
      </p:pic>
      <p:sp>
        <p:nvSpPr>
          <p:cNvPr id="321" name="Google Shape;321;p17"/>
          <p:cNvSpPr/>
          <p:nvPr/>
        </p:nvSpPr>
        <p:spPr>
          <a:xfrm>
            <a:off x="4294125" y="2482800"/>
            <a:ext cx="303900" cy="344400"/>
          </a:xfrm>
          <a:prstGeom prst="rect">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5" name="Shape 325"/>
        <p:cNvGrpSpPr/>
        <p:nvPr/>
      </p:nvGrpSpPr>
      <p:grpSpPr>
        <a:xfrm>
          <a:off x="0" y="0"/>
          <a:ext cx="0" cy="0"/>
          <a:chOff x="0" y="0"/>
          <a:chExt cx="0" cy="0"/>
        </a:xfrm>
      </p:grpSpPr>
      <p:pic>
        <p:nvPicPr>
          <p:cNvPr id="326" name="Google Shape;326;p19"/>
          <p:cNvPicPr preferRelativeResize="0"/>
          <p:nvPr/>
        </p:nvPicPr>
        <p:blipFill rotWithShape="1">
          <a:blip r:embed="rId3">
            <a:alphaModFix/>
          </a:blip>
          <a:srcRect b="0" l="0" r="0" t="0"/>
          <a:stretch/>
        </p:blipFill>
        <p:spPr>
          <a:xfrm>
            <a:off x="10905744" y="0"/>
            <a:ext cx="1286256" cy="6858000"/>
          </a:xfrm>
          <a:prstGeom prst="rect">
            <a:avLst/>
          </a:prstGeom>
          <a:noFill/>
          <a:ln>
            <a:noFill/>
          </a:ln>
        </p:spPr>
      </p:pic>
      <p:sp>
        <p:nvSpPr>
          <p:cNvPr id="327" name="Google Shape;327;p19"/>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28" name="Google Shape;328;p19"/>
          <p:cNvPicPr preferRelativeResize="0"/>
          <p:nvPr>
            <p:ph idx="1" type="body"/>
          </p:nvPr>
        </p:nvPicPr>
        <p:blipFill rotWithShape="1">
          <a:blip r:embed="rId4">
            <a:alphaModFix/>
          </a:blip>
          <a:srcRect b="23286" l="0" r="0" t="20464"/>
          <a:stretch/>
        </p:blipFill>
        <p:spPr>
          <a:xfrm>
            <a:off x="725370" y="40676"/>
            <a:ext cx="12192000" cy="6858000"/>
          </a:xfrm>
          <a:prstGeom prst="rect">
            <a:avLst/>
          </a:prstGeom>
          <a:noFill/>
          <a:ln>
            <a:noFill/>
          </a:ln>
        </p:spPr>
      </p:pic>
      <p:sp>
        <p:nvSpPr>
          <p:cNvPr id="329" name="Google Shape;329;p19"/>
          <p:cNvSpPr/>
          <p:nvPr/>
        </p:nvSpPr>
        <p:spPr>
          <a:xfrm rot="10800000">
            <a:off x="-2431900" y="-2148059"/>
            <a:ext cx="12192000" cy="4516200"/>
          </a:xfrm>
          <a:prstGeom prst="rect">
            <a:avLst/>
          </a:prstGeom>
          <a:gradFill>
            <a:gsLst>
              <a:gs pos="0">
                <a:srgbClr val="000000">
                  <a:alpha val="0"/>
                </a:srgbClr>
              </a:gs>
              <a:gs pos="47000">
                <a:srgbClr val="000000">
                  <a:alpha val="21960"/>
                </a:srgbClr>
              </a:gs>
              <a:gs pos="100000">
                <a:srgbClr val="000000">
                  <a:alpha val="43137"/>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0" name="Google Shape;330;p19"/>
          <p:cNvSpPr txBox="1"/>
          <p:nvPr>
            <p:ph type="title"/>
          </p:nvPr>
        </p:nvSpPr>
        <p:spPr>
          <a:xfrm>
            <a:off x="268232" y="658369"/>
            <a:ext cx="3456427" cy="980562"/>
          </a:xfrm>
          <a:prstGeom prst="rect">
            <a:avLst/>
          </a:prstGeom>
          <a:noFill/>
          <a:ln>
            <a:noFill/>
          </a:ln>
        </p:spPr>
        <p:txBody>
          <a:bodyPr anchorCtr="0" anchor="b" bIns="45700" lIns="91425" spcFirstLastPara="1" rIns="91425" wrap="square" tIns="45700">
            <a:noAutofit/>
          </a:bodyPr>
          <a:lstStyle/>
          <a:p>
            <a:pPr indent="0" lvl="0" marL="0" rtl="0" algn="ctr">
              <a:lnSpc>
                <a:spcPct val="110000"/>
              </a:lnSpc>
              <a:spcBef>
                <a:spcPts val="0"/>
              </a:spcBef>
              <a:spcAft>
                <a:spcPts val="0"/>
              </a:spcAft>
              <a:buClr>
                <a:schemeClr val="dk1"/>
              </a:buClr>
              <a:buSzPts val="2800"/>
              <a:buFont typeface="Arial"/>
              <a:buNone/>
            </a:pPr>
            <a:r>
              <a:rPr b="1" lang="en-US">
                <a:solidFill>
                  <a:schemeClr val="dk1"/>
                </a:solidFill>
              </a:rPr>
              <a:t> 1935 POPULATION</a:t>
            </a:r>
            <a:endParaRPr b="1">
              <a:solidFill>
                <a:schemeClr val="dk1"/>
              </a:solidFill>
            </a:endParaRPr>
          </a:p>
          <a:p>
            <a:pPr indent="0" lvl="0" marL="0" rtl="0" algn="ctr">
              <a:lnSpc>
                <a:spcPct val="110000"/>
              </a:lnSpc>
              <a:spcBef>
                <a:spcPts val="0"/>
              </a:spcBef>
              <a:spcAft>
                <a:spcPts val="0"/>
              </a:spcAft>
              <a:buClr>
                <a:schemeClr val="dk1"/>
              </a:buClr>
              <a:buSzPts val="2800"/>
              <a:buFont typeface="Arial"/>
              <a:buNone/>
            </a:pPr>
            <a:r>
              <a:rPr b="1" lang="en-US">
                <a:solidFill>
                  <a:schemeClr val="dk1"/>
                </a:solidFill>
              </a:rPr>
              <a:t>207,000</a:t>
            </a:r>
            <a:endParaRPr/>
          </a:p>
        </p:txBody>
      </p:sp>
      <p:sp>
        <p:nvSpPr>
          <p:cNvPr id="331" name="Google Shape;331;p19"/>
          <p:cNvSpPr/>
          <p:nvPr/>
        </p:nvSpPr>
        <p:spPr>
          <a:xfrm>
            <a:off x="6739525" y="2429650"/>
            <a:ext cx="60300" cy="48900"/>
          </a:xfrm>
          <a:prstGeom prst="rect">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6" name="Shape 336"/>
        <p:cNvGrpSpPr/>
        <p:nvPr/>
      </p:nvGrpSpPr>
      <p:grpSpPr>
        <a:xfrm>
          <a:off x="0" y="0"/>
          <a:ext cx="0" cy="0"/>
          <a:chOff x="0" y="0"/>
          <a:chExt cx="0" cy="0"/>
        </a:xfrm>
      </p:grpSpPr>
      <p:pic>
        <p:nvPicPr>
          <p:cNvPr id="337" name="Google Shape;337;p20"/>
          <p:cNvPicPr preferRelativeResize="0"/>
          <p:nvPr/>
        </p:nvPicPr>
        <p:blipFill rotWithShape="1">
          <a:blip r:embed="rId3">
            <a:alphaModFix/>
          </a:blip>
          <a:srcRect b="0" l="0" r="0" t="0"/>
          <a:stretch/>
        </p:blipFill>
        <p:spPr>
          <a:xfrm>
            <a:off x="10905744" y="0"/>
            <a:ext cx="1286256" cy="6858000"/>
          </a:xfrm>
          <a:prstGeom prst="rect">
            <a:avLst/>
          </a:prstGeom>
          <a:noFill/>
          <a:ln>
            <a:noFill/>
          </a:ln>
        </p:spPr>
      </p:pic>
      <p:sp>
        <p:nvSpPr>
          <p:cNvPr id="338" name="Google Shape;338;p2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9" name="Google Shape;339;p20"/>
          <p:cNvSpPr/>
          <p:nvPr/>
        </p:nvSpPr>
        <p:spPr>
          <a:xfrm>
            <a:off x="0" y="0"/>
            <a:ext cx="12192000" cy="6858000"/>
          </a:xfrm>
          <a:prstGeom prst="rect">
            <a:avLst/>
          </a:pr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0" name="Google Shape;340;p20"/>
          <p:cNvSpPr txBox="1"/>
          <p:nvPr>
            <p:ph type="title"/>
          </p:nvPr>
        </p:nvSpPr>
        <p:spPr>
          <a:xfrm>
            <a:off x="0" y="178905"/>
            <a:ext cx="3220278" cy="2912165"/>
          </a:xfrm>
          <a:prstGeom prst="rect">
            <a:avLst/>
          </a:prstGeom>
          <a:noFill/>
          <a:ln>
            <a:noFill/>
          </a:ln>
        </p:spPr>
        <p:txBody>
          <a:bodyPr anchorCtr="0" anchor="b" bIns="45700" lIns="91425" spcFirstLastPara="1" rIns="91425" wrap="square" tIns="45700">
            <a:normAutofit/>
          </a:bodyPr>
          <a:lstStyle/>
          <a:p>
            <a:pPr indent="0" lvl="0" marL="0" rtl="0" algn="ctr">
              <a:lnSpc>
                <a:spcPct val="110000"/>
              </a:lnSpc>
              <a:spcBef>
                <a:spcPts val="0"/>
              </a:spcBef>
              <a:spcAft>
                <a:spcPts val="0"/>
              </a:spcAft>
              <a:buClr>
                <a:srgbClr val="262626"/>
              </a:buClr>
              <a:buSzPts val="2800"/>
              <a:buFont typeface="Arial"/>
              <a:buNone/>
            </a:pPr>
            <a:r>
              <a:rPr lang="en-US"/>
              <a:t>REVISED </a:t>
            </a:r>
            <a:r>
              <a:rPr lang="en-US" sz="2200"/>
              <a:t>ROUTE OF INTERSTATE 81, 1960.</a:t>
            </a:r>
            <a:br>
              <a:rPr lang="en-US" sz="2200"/>
            </a:br>
            <a:br>
              <a:rPr lang="en-US" sz="2200"/>
            </a:br>
            <a:r>
              <a:rPr lang="en-US" sz="2200"/>
              <a:t>POPULATION: 216,000</a:t>
            </a:r>
            <a:endParaRPr/>
          </a:p>
        </p:txBody>
      </p:sp>
      <p:pic>
        <p:nvPicPr>
          <p:cNvPr id="341" name="Google Shape;341;p20"/>
          <p:cNvPicPr preferRelativeResize="0"/>
          <p:nvPr>
            <p:ph idx="1" type="body"/>
          </p:nvPr>
        </p:nvPicPr>
        <p:blipFill rotWithShape="1">
          <a:blip r:embed="rId4">
            <a:alphaModFix/>
          </a:blip>
          <a:srcRect b="1" l="0" r="3088" t="0"/>
          <a:stretch/>
        </p:blipFill>
        <p:spPr>
          <a:xfrm>
            <a:off x="5489115" y="-17367"/>
            <a:ext cx="4575900" cy="6892800"/>
          </a:xfrm>
          <a:prstGeom prst="rect">
            <a:avLst/>
          </a:prstGeom>
          <a:noFill/>
          <a:ln>
            <a:noFill/>
          </a:ln>
        </p:spPr>
      </p:pic>
      <p:sp>
        <p:nvSpPr>
          <p:cNvPr id="342" name="Google Shape;342;p20"/>
          <p:cNvSpPr/>
          <p:nvPr/>
        </p:nvSpPr>
        <p:spPr>
          <a:xfrm>
            <a:off x="8586475" y="1081500"/>
            <a:ext cx="247500" cy="300000"/>
          </a:xfrm>
          <a:prstGeom prst="rect">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7" name="Shape 347"/>
        <p:cNvGrpSpPr/>
        <p:nvPr/>
      </p:nvGrpSpPr>
      <p:grpSpPr>
        <a:xfrm>
          <a:off x="0" y="0"/>
          <a:ext cx="0" cy="0"/>
          <a:chOff x="0" y="0"/>
          <a:chExt cx="0" cy="0"/>
        </a:xfrm>
      </p:grpSpPr>
      <p:pic>
        <p:nvPicPr>
          <p:cNvPr id="348" name="Google Shape;348;p22"/>
          <p:cNvPicPr preferRelativeResize="0"/>
          <p:nvPr/>
        </p:nvPicPr>
        <p:blipFill rotWithShape="1">
          <a:blip r:embed="rId3">
            <a:alphaModFix/>
          </a:blip>
          <a:srcRect b="0" l="0" r="0" t="0"/>
          <a:stretch/>
        </p:blipFill>
        <p:spPr>
          <a:xfrm>
            <a:off x="10905744" y="0"/>
            <a:ext cx="1286256" cy="6858000"/>
          </a:xfrm>
          <a:prstGeom prst="rect">
            <a:avLst/>
          </a:prstGeom>
          <a:noFill/>
          <a:ln>
            <a:noFill/>
          </a:ln>
        </p:spPr>
      </p:pic>
      <p:sp>
        <p:nvSpPr>
          <p:cNvPr id="349" name="Google Shape;349;p2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50" name="Google Shape;350;p22"/>
          <p:cNvPicPr preferRelativeResize="0"/>
          <p:nvPr>
            <p:ph idx="1" type="body"/>
          </p:nvPr>
        </p:nvPicPr>
        <p:blipFill rotWithShape="1">
          <a:blip r:embed="rId4">
            <a:alphaModFix/>
          </a:blip>
          <a:srcRect b="13683" l="0" r="0" t="1412"/>
          <a:stretch/>
        </p:blipFill>
        <p:spPr>
          <a:xfrm>
            <a:off x="20" y="1"/>
            <a:ext cx="12191979" cy="6857999"/>
          </a:xfrm>
          <a:prstGeom prst="rect">
            <a:avLst/>
          </a:prstGeom>
          <a:noFill/>
          <a:ln>
            <a:noFill/>
          </a:ln>
        </p:spPr>
      </p:pic>
      <p:sp>
        <p:nvSpPr>
          <p:cNvPr id="351" name="Google Shape;351;p22"/>
          <p:cNvSpPr/>
          <p:nvPr/>
        </p:nvSpPr>
        <p:spPr>
          <a:xfrm rot="10800000">
            <a:off x="13" y="847816"/>
            <a:ext cx="12192000" cy="4516200"/>
          </a:xfrm>
          <a:prstGeom prst="rect">
            <a:avLst/>
          </a:prstGeom>
          <a:gradFill>
            <a:gsLst>
              <a:gs pos="0">
                <a:srgbClr val="000000">
                  <a:alpha val="0"/>
                </a:srgbClr>
              </a:gs>
              <a:gs pos="47000">
                <a:srgbClr val="000000">
                  <a:alpha val="21960"/>
                </a:srgbClr>
              </a:gs>
              <a:gs pos="100000">
                <a:srgbClr val="000000">
                  <a:alpha val="43137"/>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2" name="Google Shape;352;p22"/>
          <p:cNvSpPr txBox="1"/>
          <p:nvPr>
            <p:ph type="title"/>
          </p:nvPr>
        </p:nvSpPr>
        <p:spPr>
          <a:xfrm>
            <a:off x="239192" y="-536712"/>
            <a:ext cx="8512448" cy="1384378"/>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rgbClr val="FFFFFF"/>
              </a:buClr>
              <a:buSzPts val="2800"/>
              <a:buFont typeface="Arial"/>
              <a:buNone/>
            </a:pPr>
            <a:r>
              <a:rPr b="1" lang="en-US">
                <a:solidFill>
                  <a:srgbClr val="FFFFFF"/>
                </a:solidFill>
              </a:rPr>
              <a:t>THE 15</a:t>
            </a:r>
            <a:r>
              <a:rPr b="1" baseline="30000" lang="en-US">
                <a:solidFill>
                  <a:srgbClr val="FFFFFF"/>
                </a:solidFill>
              </a:rPr>
              <a:t>TH</a:t>
            </a:r>
            <a:r>
              <a:rPr b="1" lang="en-US">
                <a:solidFill>
                  <a:srgbClr val="FFFFFF"/>
                </a:solidFill>
              </a:rPr>
              <a:t> WARD RAZED, 1963</a:t>
            </a:r>
            <a:endParaRPr/>
          </a:p>
        </p:txBody>
      </p:sp>
      <p:sp>
        <p:nvSpPr>
          <p:cNvPr id="353" name="Google Shape;353;p22"/>
          <p:cNvSpPr/>
          <p:nvPr/>
        </p:nvSpPr>
        <p:spPr>
          <a:xfrm>
            <a:off x="10572175" y="2469025"/>
            <a:ext cx="349200" cy="177900"/>
          </a:xfrm>
          <a:prstGeom prst="rect">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8" name="Shape 198"/>
        <p:cNvGrpSpPr/>
        <p:nvPr/>
      </p:nvGrpSpPr>
      <p:grpSpPr>
        <a:xfrm>
          <a:off x="0" y="0"/>
          <a:ext cx="0" cy="0"/>
          <a:chOff x="0" y="0"/>
          <a:chExt cx="0" cy="0"/>
        </a:xfrm>
      </p:grpSpPr>
      <p:pic>
        <p:nvPicPr>
          <p:cNvPr id="199" name="Google Shape;199;p2"/>
          <p:cNvPicPr preferRelativeResize="0"/>
          <p:nvPr/>
        </p:nvPicPr>
        <p:blipFill rotWithShape="1">
          <a:blip r:embed="rId3">
            <a:alphaModFix/>
          </a:blip>
          <a:srcRect b="0" l="0" r="0" t="0"/>
          <a:stretch/>
        </p:blipFill>
        <p:spPr>
          <a:xfrm>
            <a:off x="10905744" y="0"/>
            <a:ext cx="1286256" cy="6858000"/>
          </a:xfrm>
          <a:prstGeom prst="rect">
            <a:avLst/>
          </a:prstGeom>
          <a:noFill/>
          <a:ln>
            <a:noFill/>
          </a:ln>
        </p:spPr>
      </p:pic>
      <p:sp>
        <p:nvSpPr>
          <p:cNvPr id="200" name="Google Shape;200;p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201" name="Google Shape;201;p2"/>
          <p:cNvPicPr preferRelativeResize="0"/>
          <p:nvPr>
            <p:ph idx="1" type="body"/>
          </p:nvPr>
        </p:nvPicPr>
        <p:blipFill rotWithShape="1">
          <a:blip r:embed="rId4">
            <a:alphaModFix/>
          </a:blip>
          <a:srcRect b="8481" l="0" r="0" t="8493"/>
          <a:stretch/>
        </p:blipFill>
        <p:spPr>
          <a:xfrm>
            <a:off x="1" y="10"/>
            <a:ext cx="12192000" cy="685798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7" name="Shape 357"/>
        <p:cNvGrpSpPr/>
        <p:nvPr/>
      </p:nvGrpSpPr>
      <p:grpSpPr>
        <a:xfrm>
          <a:off x="0" y="0"/>
          <a:ext cx="0" cy="0"/>
          <a:chOff x="0" y="0"/>
          <a:chExt cx="0" cy="0"/>
        </a:xfrm>
      </p:grpSpPr>
      <p:pic>
        <p:nvPicPr>
          <p:cNvPr id="358" name="Google Shape;358;p23"/>
          <p:cNvPicPr preferRelativeResize="0"/>
          <p:nvPr/>
        </p:nvPicPr>
        <p:blipFill rotWithShape="1">
          <a:blip r:embed="rId3">
            <a:alphaModFix/>
          </a:blip>
          <a:srcRect b="0" l="0" r="0" t="0"/>
          <a:stretch/>
        </p:blipFill>
        <p:spPr>
          <a:xfrm>
            <a:off x="10905744" y="0"/>
            <a:ext cx="1286256" cy="6858000"/>
          </a:xfrm>
          <a:prstGeom prst="rect">
            <a:avLst/>
          </a:prstGeom>
          <a:noFill/>
          <a:ln>
            <a:noFill/>
          </a:ln>
        </p:spPr>
      </p:pic>
      <p:sp>
        <p:nvSpPr>
          <p:cNvPr id="359" name="Google Shape;359;p2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60" name="Google Shape;360;p23"/>
          <p:cNvPicPr preferRelativeResize="0"/>
          <p:nvPr>
            <p:ph idx="1" type="body"/>
          </p:nvPr>
        </p:nvPicPr>
        <p:blipFill rotWithShape="1">
          <a:blip r:embed="rId4">
            <a:alphaModFix/>
          </a:blip>
          <a:srcRect b="15414" l="0" r="0" t="0"/>
          <a:stretch/>
        </p:blipFill>
        <p:spPr>
          <a:xfrm>
            <a:off x="1" y="10"/>
            <a:ext cx="12192000" cy="685798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4" name="Shape 364"/>
        <p:cNvGrpSpPr/>
        <p:nvPr/>
      </p:nvGrpSpPr>
      <p:grpSpPr>
        <a:xfrm>
          <a:off x="0" y="0"/>
          <a:ext cx="0" cy="0"/>
          <a:chOff x="0" y="0"/>
          <a:chExt cx="0" cy="0"/>
        </a:xfrm>
      </p:grpSpPr>
      <p:pic>
        <p:nvPicPr>
          <p:cNvPr id="365" name="Google Shape;365;p24"/>
          <p:cNvPicPr preferRelativeResize="0"/>
          <p:nvPr/>
        </p:nvPicPr>
        <p:blipFill rotWithShape="1">
          <a:blip r:embed="rId3">
            <a:alphaModFix/>
          </a:blip>
          <a:srcRect b="0" l="0" r="0" t="0"/>
          <a:stretch/>
        </p:blipFill>
        <p:spPr>
          <a:xfrm>
            <a:off x="10905744" y="0"/>
            <a:ext cx="1286256" cy="6858000"/>
          </a:xfrm>
          <a:prstGeom prst="rect">
            <a:avLst/>
          </a:prstGeom>
          <a:noFill/>
          <a:ln>
            <a:noFill/>
          </a:ln>
        </p:spPr>
      </p:pic>
      <p:sp>
        <p:nvSpPr>
          <p:cNvPr id="366" name="Google Shape;366;p2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67" name="Google Shape;367;p24"/>
          <p:cNvPicPr preferRelativeResize="0"/>
          <p:nvPr>
            <p:ph idx="1" type="body"/>
          </p:nvPr>
        </p:nvPicPr>
        <p:blipFill rotWithShape="1">
          <a:blip r:embed="rId4">
            <a:alphaModFix/>
          </a:blip>
          <a:srcRect b="0" l="0" r="0" t="0"/>
          <a:stretch/>
        </p:blipFill>
        <p:spPr>
          <a:xfrm>
            <a:off x="1211576" y="38110"/>
            <a:ext cx="12192000" cy="6858000"/>
          </a:xfrm>
          <a:prstGeom prst="rect">
            <a:avLst/>
          </a:prstGeom>
          <a:noFill/>
          <a:ln>
            <a:noFill/>
          </a:ln>
        </p:spPr>
      </p:pic>
      <p:sp>
        <p:nvSpPr>
          <p:cNvPr id="368" name="Google Shape;368;p24"/>
          <p:cNvSpPr txBox="1"/>
          <p:nvPr/>
        </p:nvSpPr>
        <p:spPr>
          <a:xfrm>
            <a:off x="1347344" y="5903898"/>
            <a:ext cx="4114800" cy="1385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Arial"/>
                <a:ea typeface="Arial"/>
                <a:cs typeface="Arial"/>
                <a:sym typeface="Arial"/>
              </a:rPr>
              <a:t>Image Courtesy of Dover, Kohl and Associates</a:t>
            </a:r>
            <a:endParaRPr/>
          </a:p>
        </p:txBody>
      </p:sp>
      <p:sp>
        <p:nvSpPr>
          <p:cNvPr id="369" name="Google Shape;369;p24"/>
          <p:cNvSpPr/>
          <p:nvPr/>
        </p:nvSpPr>
        <p:spPr>
          <a:xfrm>
            <a:off x="7494125" y="1139750"/>
            <a:ext cx="158700" cy="133500"/>
          </a:xfrm>
          <a:prstGeom prst="rect">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
          <p:cNvSpPr txBox="1"/>
          <p:nvPr>
            <p:ph type="title"/>
          </p:nvPr>
        </p:nvSpPr>
        <p:spPr>
          <a:xfrm>
            <a:off x="1050879" y="609601"/>
            <a:ext cx="9810604" cy="1216024"/>
          </a:xfrm>
          <a:prstGeom prst="rect">
            <a:avLst/>
          </a:prstGeom>
          <a:noFill/>
          <a:ln>
            <a:noFill/>
          </a:ln>
        </p:spPr>
        <p:txBody>
          <a:bodyPr anchorCtr="0" anchor="ctr" bIns="45700" lIns="91425" spcFirstLastPara="1" rIns="91425" wrap="square" tIns="45700">
            <a:normAutofit/>
          </a:bodyPr>
          <a:lstStyle/>
          <a:p>
            <a:pPr indent="0" lvl="0" marL="0" rtl="0" algn="l">
              <a:lnSpc>
                <a:spcPct val="110000"/>
              </a:lnSpc>
              <a:spcBef>
                <a:spcPts val="0"/>
              </a:spcBef>
              <a:spcAft>
                <a:spcPts val="0"/>
              </a:spcAft>
              <a:buClr>
                <a:srgbClr val="262626"/>
              </a:buClr>
              <a:buSzPts val="2800"/>
              <a:buFont typeface="Arial"/>
              <a:buNone/>
            </a:pPr>
            <a:r>
              <a:t/>
            </a:r>
            <a:endParaRPr/>
          </a:p>
        </p:txBody>
      </p:sp>
      <p:pic>
        <p:nvPicPr>
          <p:cNvPr id="207" name="Google Shape;207;p3"/>
          <p:cNvPicPr preferRelativeResize="0"/>
          <p:nvPr>
            <p:ph idx="1" type="body"/>
          </p:nvPr>
        </p:nvPicPr>
        <p:blipFill rotWithShape="1">
          <a:blip r:embed="rId3">
            <a:alphaModFix/>
          </a:blip>
          <a:srcRect b="0" l="0" r="0" t="0"/>
          <a:stretch/>
        </p:blipFill>
        <p:spPr>
          <a:xfrm>
            <a:off x="164892" y="123986"/>
            <a:ext cx="11827239" cy="6644566"/>
          </a:xfrm>
          <a:prstGeom prst="rect">
            <a:avLst/>
          </a:prstGeom>
          <a:noFill/>
          <a:ln cap="sq" cmpd="thickThin" w="88900">
            <a:solidFill>
              <a:srgbClr val="000000"/>
            </a:solidFill>
            <a:prstDash val="solid"/>
            <a:miter lim="800000"/>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2" name="Shape 212"/>
        <p:cNvGrpSpPr/>
        <p:nvPr/>
      </p:nvGrpSpPr>
      <p:grpSpPr>
        <a:xfrm>
          <a:off x="0" y="0"/>
          <a:ext cx="0" cy="0"/>
          <a:chOff x="0" y="0"/>
          <a:chExt cx="0" cy="0"/>
        </a:xfrm>
      </p:grpSpPr>
      <p:pic>
        <p:nvPicPr>
          <p:cNvPr id="213" name="Google Shape;213;p4"/>
          <p:cNvPicPr preferRelativeResize="0"/>
          <p:nvPr/>
        </p:nvPicPr>
        <p:blipFill rotWithShape="1">
          <a:blip r:embed="rId3">
            <a:alphaModFix/>
          </a:blip>
          <a:srcRect b="0" l="0" r="0" t="0"/>
          <a:stretch/>
        </p:blipFill>
        <p:spPr>
          <a:xfrm>
            <a:off x="10905744" y="0"/>
            <a:ext cx="1286256" cy="6858000"/>
          </a:xfrm>
          <a:prstGeom prst="rect">
            <a:avLst/>
          </a:prstGeom>
          <a:noFill/>
          <a:ln>
            <a:noFill/>
          </a:ln>
        </p:spPr>
      </p:pic>
      <p:sp>
        <p:nvSpPr>
          <p:cNvPr id="214" name="Google Shape;214;p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000" u="none" cap="none" strike="noStrike">
              <a:solidFill>
                <a:schemeClr val="lt1"/>
              </a:solidFill>
              <a:latin typeface="Arial"/>
              <a:ea typeface="Arial"/>
              <a:cs typeface="Arial"/>
              <a:sym typeface="Arial"/>
            </a:endParaRPr>
          </a:p>
        </p:txBody>
      </p:sp>
      <p:pic>
        <p:nvPicPr>
          <p:cNvPr id="215" name="Google Shape;215;p4"/>
          <p:cNvPicPr preferRelativeResize="0"/>
          <p:nvPr>
            <p:ph idx="1" type="body"/>
          </p:nvPr>
        </p:nvPicPr>
        <p:blipFill rotWithShape="1">
          <a:blip r:embed="rId4">
            <a:alphaModFix/>
          </a:blip>
          <a:srcRect b="10250" l="4622" r="7203" t="22984"/>
          <a:stretch/>
        </p:blipFill>
        <p:spPr>
          <a:xfrm>
            <a:off x="506360" y="500085"/>
            <a:ext cx="10750200" cy="6858000"/>
          </a:xfrm>
          <a:prstGeom prst="rect">
            <a:avLst/>
          </a:prstGeom>
          <a:noFill/>
          <a:ln>
            <a:noFill/>
          </a:ln>
        </p:spPr>
      </p:pic>
      <p:sp>
        <p:nvSpPr>
          <p:cNvPr id="216" name="Google Shape;216;p4"/>
          <p:cNvSpPr/>
          <p:nvPr/>
        </p:nvSpPr>
        <p:spPr>
          <a:xfrm>
            <a:off x="-2" y="4906504"/>
            <a:ext cx="12192002" cy="1951997"/>
          </a:xfrm>
          <a:custGeom>
            <a:rect b="b" l="l" r="r" t="t"/>
            <a:pathLst>
              <a:path extrusionOk="0" h="2122526" w="12192002">
                <a:moveTo>
                  <a:pt x="5626960" y="0"/>
                </a:moveTo>
                <a:lnTo>
                  <a:pt x="5758918" y="1023"/>
                </a:lnTo>
                <a:lnTo>
                  <a:pt x="5957375" y="16715"/>
                </a:lnTo>
                <a:cubicBezTo>
                  <a:pt x="5970127" y="20033"/>
                  <a:pt x="5998679" y="20946"/>
                  <a:pt x="6010090" y="20359"/>
                </a:cubicBezTo>
                <a:lnTo>
                  <a:pt x="6041282" y="15266"/>
                </a:lnTo>
                <a:lnTo>
                  <a:pt x="6048637" y="6917"/>
                </a:lnTo>
                <a:lnTo>
                  <a:pt x="6068529" y="7600"/>
                </a:lnTo>
                <a:lnTo>
                  <a:pt x="6073847" y="6063"/>
                </a:lnTo>
                <a:cubicBezTo>
                  <a:pt x="6090539" y="9219"/>
                  <a:pt x="6128055" y="22767"/>
                  <a:pt x="6168673" y="26525"/>
                </a:cubicBezTo>
                <a:cubicBezTo>
                  <a:pt x="6209291" y="30283"/>
                  <a:pt x="6297550" y="13090"/>
                  <a:pt x="6317559" y="28612"/>
                </a:cubicBezTo>
                <a:cubicBezTo>
                  <a:pt x="6409695" y="55045"/>
                  <a:pt x="6472153" y="31322"/>
                  <a:pt x="6549454" y="75412"/>
                </a:cubicBezTo>
                <a:cubicBezTo>
                  <a:pt x="6628105" y="80632"/>
                  <a:pt x="6649105" y="94733"/>
                  <a:pt x="6708221" y="104188"/>
                </a:cubicBezTo>
                <a:cubicBezTo>
                  <a:pt x="6787988" y="118277"/>
                  <a:pt x="6871921" y="137351"/>
                  <a:pt x="6904145" y="132143"/>
                </a:cubicBezTo>
                <a:cubicBezTo>
                  <a:pt x="6943644" y="126545"/>
                  <a:pt x="6937527" y="150711"/>
                  <a:pt x="7018495" y="161649"/>
                </a:cubicBezTo>
                <a:cubicBezTo>
                  <a:pt x="7050188" y="159320"/>
                  <a:pt x="7061147" y="160297"/>
                  <a:pt x="7096987" y="161275"/>
                </a:cubicBezTo>
                <a:lnTo>
                  <a:pt x="7170807" y="173503"/>
                </a:lnTo>
                <a:cubicBezTo>
                  <a:pt x="7184505" y="172489"/>
                  <a:pt x="7192111" y="174628"/>
                  <a:pt x="7197003" y="178151"/>
                </a:cubicBezTo>
                <a:lnTo>
                  <a:pt x="7201101" y="183509"/>
                </a:lnTo>
                <a:lnTo>
                  <a:pt x="7218559" y="188059"/>
                </a:lnTo>
                <a:lnTo>
                  <a:pt x="7310852" y="213308"/>
                </a:lnTo>
                <a:lnTo>
                  <a:pt x="7312179" y="211866"/>
                </a:lnTo>
                <a:cubicBezTo>
                  <a:pt x="7333989" y="206326"/>
                  <a:pt x="7374788" y="205221"/>
                  <a:pt x="7405390" y="202271"/>
                </a:cubicBezTo>
                <a:cubicBezTo>
                  <a:pt x="7422527" y="207464"/>
                  <a:pt x="7476985" y="190048"/>
                  <a:pt x="7495794" y="194166"/>
                </a:cubicBezTo>
                <a:lnTo>
                  <a:pt x="7507039" y="196118"/>
                </a:lnTo>
                <a:lnTo>
                  <a:pt x="7507411" y="195791"/>
                </a:lnTo>
                <a:cubicBezTo>
                  <a:pt x="7510172" y="195437"/>
                  <a:pt x="7513992" y="195787"/>
                  <a:pt x="7519570" y="197126"/>
                </a:cubicBezTo>
                <a:lnTo>
                  <a:pt x="7527542" y="199679"/>
                </a:lnTo>
                <a:lnTo>
                  <a:pt x="7614346" y="205507"/>
                </a:lnTo>
                <a:lnTo>
                  <a:pt x="7718744" y="202036"/>
                </a:lnTo>
                <a:cubicBezTo>
                  <a:pt x="7780965" y="210608"/>
                  <a:pt x="7835119" y="212839"/>
                  <a:pt x="7905407" y="227751"/>
                </a:cubicBezTo>
                <a:cubicBezTo>
                  <a:pt x="7967070" y="225346"/>
                  <a:pt x="8025467" y="246582"/>
                  <a:pt x="8090271" y="269724"/>
                </a:cubicBezTo>
                <a:cubicBezTo>
                  <a:pt x="8147130" y="284670"/>
                  <a:pt x="8181827" y="318792"/>
                  <a:pt x="8245834" y="315885"/>
                </a:cubicBezTo>
                <a:cubicBezTo>
                  <a:pt x="8246647" y="320745"/>
                  <a:pt x="8248859" y="325027"/>
                  <a:pt x="8252033" y="328877"/>
                </a:cubicBezTo>
                <a:lnTo>
                  <a:pt x="8263376" y="338720"/>
                </a:lnTo>
                <a:lnTo>
                  <a:pt x="8266075" y="338490"/>
                </a:lnTo>
                <a:cubicBezTo>
                  <a:pt x="8276151" y="339772"/>
                  <a:pt x="8280845" y="342420"/>
                  <a:pt x="8283149" y="345665"/>
                </a:cubicBezTo>
                <a:lnTo>
                  <a:pt x="8284276" y="350108"/>
                </a:lnTo>
                <a:lnTo>
                  <a:pt x="8295173" y="355931"/>
                </a:lnTo>
                <a:lnTo>
                  <a:pt x="8314432" y="369826"/>
                </a:lnTo>
                <a:lnTo>
                  <a:pt x="8320104" y="370152"/>
                </a:lnTo>
                <a:lnTo>
                  <a:pt x="8352372" y="387570"/>
                </a:lnTo>
                <a:lnTo>
                  <a:pt x="8353799" y="386730"/>
                </a:lnTo>
                <a:cubicBezTo>
                  <a:pt x="8357733" y="385247"/>
                  <a:pt x="8362024" y="384899"/>
                  <a:pt x="8367182" y="386924"/>
                </a:cubicBezTo>
                <a:lnTo>
                  <a:pt x="8490249" y="400966"/>
                </a:lnTo>
                <a:lnTo>
                  <a:pt x="8497594" y="404016"/>
                </a:lnTo>
                <a:lnTo>
                  <a:pt x="8497968" y="403837"/>
                </a:lnTo>
                <a:cubicBezTo>
                  <a:pt x="8500048" y="403987"/>
                  <a:pt x="8502649" y="404798"/>
                  <a:pt x="8506167" y="406575"/>
                </a:cubicBezTo>
                <a:lnTo>
                  <a:pt x="8510983" y="409576"/>
                </a:lnTo>
                <a:lnTo>
                  <a:pt x="8525230" y="415491"/>
                </a:lnTo>
                <a:lnTo>
                  <a:pt x="8596071" y="400649"/>
                </a:lnTo>
                <a:cubicBezTo>
                  <a:pt x="8639145" y="406126"/>
                  <a:pt x="8671609" y="389686"/>
                  <a:pt x="8707847" y="409221"/>
                </a:cubicBezTo>
                <a:cubicBezTo>
                  <a:pt x="8748197" y="414263"/>
                  <a:pt x="8719822" y="400602"/>
                  <a:pt x="8752444" y="411322"/>
                </a:cubicBezTo>
                <a:cubicBezTo>
                  <a:pt x="8789303" y="414879"/>
                  <a:pt x="8898034" y="429534"/>
                  <a:pt x="8928988" y="430554"/>
                </a:cubicBezTo>
                <a:cubicBezTo>
                  <a:pt x="8955520" y="410467"/>
                  <a:pt x="8954693" y="419415"/>
                  <a:pt x="8963048" y="427366"/>
                </a:cubicBezTo>
                <a:lnTo>
                  <a:pt x="8968011" y="425141"/>
                </a:lnTo>
                <a:lnTo>
                  <a:pt x="8974337" y="424441"/>
                </a:lnTo>
                <a:lnTo>
                  <a:pt x="8990394" y="427667"/>
                </a:lnTo>
                <a:lnTo>
                  <a:pt x="8996232" y="429728"/>
                </a:lnTo>
                <a:cubicBezTo>
                  <a:pt x="9000327" y="430831"/>
                  <a:pt x="9003146" y="431159"/>
                  <a:pt x="9005201" y="430939"/>
                </a:cubicBezTo>
                <a:lnTo>
                  <a:pt x="9005486" y="430699"/>
                </a:lnTo>
                <a:lnTo>
                  <a:pt x="9053453" y="433984"/>
                </a:lnTo>
                <a:cubicBezTo>
                  <a:pt x="9068117" y="420419"/>
                  <a:pt x="9112391" y="454853"/>
                  <a:pt x="9113812" y="425670"/>
                </a:cubicBezTo>
                <a:cubicBezTo>
                  <a:pt x="9130955" y="430499"/>
                  <a:pt x="9138865" y="443788"/>
                  <a:pt x="9137318" y="424304"/>
                </a:cubicBezTo>
                <a:cubicBezTo>
                  <a:pt x="9143084" y="425358"/>
                  <a:pt x="9147048" y="424266"/>
                  <a:pt x="9150210" y="422135"/>
                </a:cubicBezTo>
                <a:lnTo>
                  <a:pt x="9151232" y="421070"/>
                </a:lnTo>
                <a:lnTo>
                  <a:pt x="9189246" y="432272"/>
                </a:lnTo>
                <a:lnTo>
                  <a:pt x="9194810" y="441511"/>
                </a:lnTo>
                <a:lnTo>
                  <a:pt x="9231370" y="451590"/>
                </a:lnTo>
                <a:lnTo>
                  <a:pt x="9343052" y="503495"/>
                </a:lnTo>
                <a:cubicBezTo>
                  <a:pt x="9415432" y="508795"/>
                  <a:pt x="9518955" y="534921"/>
                  <a:pt x="9584507" y="549197"/>
                </a:cubicBezTo>
                <a:cubicBezTo>
                  <a:pt x="9602038" y="561809"/>
                  <a:pt x="9675059" y="570203"/>
                  <a:pt x="9728309" y="560617"/>
                </a:cubicBezTo>
                <a:lnTo>
                  <a:pt x="9847792" y="580824"/>
                </a:lnTo>
                <a:cubicBezTo>
                  <a:pt x="9888744" y="590649"/>
                  <a:pt x="9918983" y="587450"/>
                  <a:pt x="9960019" y="587592"/>
                </a:cubicBezTo>
                <a:cubicBezTo>
                  <a:pt x="9984397" y="592516"/>
                  <a:pt x="9998461" y="593006"/>
                  <a:pt x="10039240" y="603107"/>
                </a:cubicBezTo>
                <a:cubicBezTo>
                  <a:pt x="10046863" y="602184"/>
                  <a:pt x="10074570" y="603512"/>
                  <a:pt x="10082169" y="601443"/>
                </a:cubicBezTo>
                <a:lnTo>
                  <a:pt x="10126500" y="603538"/>
                </a:lnTo>
                <a:lnTo>
                  <a:pt x="10261101" y="615053"/>
                </a:lnTo>
                <a:cubicBezTo>
                  <a:pt x="10274744" y="622448"/>
                  <a:pt x="10323589" y="631514"/>
                  <a:pt x="10336855" y="624804"/>
                </a:cubicBezTo>
                <a:cubicBezTo>
                  <a:pt x="10347867" y="624959"/>
                  <a:pt x="10374830" y="633622"/>
                  <a:pt x="10383868" y="625415"/>
                </a:cubicBezTo>
                <a:cubicBezTo>
                  <a:pt x="10409284" y="632493"/>
                  <a:pt x="10436539" y="633300"/>
                  <a:pt x="10445984" y="629262"/>
                </a:cubicBezTo>
                <a:cubicBezTo>
                  <a:pt x="10473833" y="619395"/>
                  <a:pt x="10495464" y="632839"/>
                  <a:pt x="10519280" y="631320"/>
                </a:cubicBezTo>
                <a:cubicBezTo>
                  <a:pt x="10558606" y="636140"/>
                  <a:pt x="10616449" y="646751"/>
                  <a:pt x="10644619" y="651566"/>
                </a:cubicBezTo>
                <a:cubicBezTo>
                  <a:pt x="10707078" y="667239"/>
                  <a:pt x="10806649" y="700317"/>
                  <a:pt x="10857724" y="712684"/>
                </a:cubicBezTo>
                <a:cubicBezTo>
                  <a:pt x="10915291" y="725495"/>
                  <a:pt x="10885368" y="688933"/>
                  <a:pt x="10951063" y="725767"/>
                </a:cubicBezTo>
                <a:cubicBezTo>
                  <a:pt x="10982008" y="727705"/>
                  <a:pt x="11007787" y="723528"/>
                  <a:pt x="11030956" y="721011"/>
                </a:cubicBezTo>
                <a:cubicBezTo>
                  <a:pt x="11029909" y="706023"/>
                  <a:pt x="11057496" y="724188"/>
                  <a:pt x="11085938" y="723892"/>
                </a:cubicBezTo>
                <a:cubicBezTo>
                  <a:pt x="11102606" y="725362"/>
                  <a:pt x="11125909" y="729502"/>
                  <a:pt x="11143411" y="733141"/>
                </a:cubicBezTo>
                <a:cubicBezTo>
                  <a:pt x="11171652" y="736317"/>
                  <a:pt x="11164089" y="762276"/>
                  <a:pt x="11195087" y="732494"/>
                </a:cubicBezTo>
                <a:cubicBezTo>
                  <a:pt x="11221976" y="745071"/>
                  <a:pt x="11231916" y="754905"/>
                  <a:pt x="11273972" y="753513"/>
                </a:cubicBezTo>
                <a:cubicBezTo>
                  <a:pt x="11288331" y="764337"/>
                  <a:pt x="11354320" y="819231"/>
                  <a:pt x="11369715" y="813181"/>
                </a:cubicBezTo>
                <a:cubicBezTo>
                  <a:pt x="11408024" y="821140"/>
                  <a:pt x="11417570" y="873027"/>
                  <a:pt x="11462695" y="874654"/>
                </a:cubicBezTo>
                <a:cubicBezTo>
                  <a:pt x="11507338" y="891120"/>
                  <a:pt x="11468277" y="926374"/>
                  <a:pt x="11516473" y="928206"/>
                </a:cubicBezTo>
                <a:lnTo>
                  <a:pt x="11585369" y="1004898"/>
                </a:lnTo>
                <a:cubicBezTo>
                  <a:pt x="11627915" y="1047460"/>
                  <a:pt x="11688670" y="1023969"/>
                  <a:pt x="11712382" y="1047864"/>
                </a:cubicBezTo>
                <a:cubicBezTo>
                  <a:pt x="11736094" y="1071759"/>
                  <a:pt x="11860362" y="1135225"/>
                  <a:pt x="11894613" y="1148265"/>
                </a:cubicBezTo>
                <a:cubicBezTo>
                  <a:pt x="11928864" y="1161305"/>
                  <a:pt x="11872782" y="1124390"/>
                  <a:pt x="11917888" y="1126105"/>
                </a:cubicBezTo>
                <a:cubicBezTo>
                  <a:pt x="11967364" y="1138091"/>
                  <a:pt x="11978191" y="1115038"/>
                  <a:pt x="12080164" y="1090885"/>
                </a:cubicBezTo>
                <a:cubicBezTo>
                  <a:pt x="12093592" y="1092452"/>
                  <a:pt x="12126659" y="1037250"/>
                  <a:pt x="12140863" y="1035036"/>
                </a:cubicBezTo>
                <a:lnTo>
                  <a:pt x="12192002" y="1015838"/>
                </a:lnTo>
                <a:lnTo>
                  <a:pt x="12192002" y="1955549"/>
                </a:lnTo>
                <a:lnTo>
                  <a:pt x="12192000" y="1955549"/>
                </a:lnTo>
                <a:lnTo>
                  <a:pt x="12192000" y="2122526"/>
                </a:lnTo>
                <a:lnTo>
                  <a:pt x="0" y="2122526"/>
                </a:lnTo>
                <a:lnTo>
                  <a:pt x="0" y="1348327"/>
                </a:lnTo>
                <a:lnTo>
                  <a:pt x="2" y="1348327"/>
                </a:lnTo>
                <a:lnTo>
                  <a:pt x="2" y="592017"/>
                </a:lnTo>
                <a:lnTo>
                  <a:pt x="15526" y="586548"/>
                </a:lnTo>
                <a:cubicBezTo>
                  <a:pt x="35255" y="585160"/>
                  <a:pt x="72229" y="592802"/>
                  <a:pt x="118381" y="583692"/>
                </a:cubicBezTo>
                <a:lnTo>
                  <a:pt x="292435" y="531887"/>
                </a:lnTo>
                <a:cubicBezTo>
                  <a:pt x="333820" y="524854"/>
                  <a:pt x="366418" y="510849"/>
                  <a:pt x="404015" y="511191"/>
                </a:cubicBezTo>
                <a:cubicBezTo>
                  <a:pt x="415660" y="502454"/>
                  <a:pt x="428065" y="497716"/>
                  <a:pt x="445099" y="505368"/>
                </a:cubicBezTo>
                <a:cubicBezTo>
                  <a:pt x="473049" y="498059"/>
                  <a:pt x="549479" y="473644"/>
                  <a:pt x="571717" y="467338"/>
                </a:cubicBezTo>
                <a:lnTo>
                  <a:pt x="578535" y="467527"/>
                </a:lnTo>
                <a:cubicBezTo>
                  <a:pt x="582714" y="467117"/>
                  <a:pt x="586282" y="465474"/>
                  <a:pt x="596792" y="464875"/>
                </a:cubicBezTo>
                <a:cubicBezTo>
                  <a:pt x="618517" y="457289"/>
                  <a:pt x="688384" y="430106"/>
                  <a:pt x="708875" y="422017"/>
                </a:cubicBezTo>
                <a:cubicBezTo>
                  <a:pt x="714996" y="421315"/>
                  <a:pt x="718074" y="419183"/>
                  <a:pt x="719742" y="416340"/>
                </a:cubicBezTo>
                <a:cubicBezTo>
                  <a:pt x="719843" y="415919"/>
                  <a:pt x="719947" y="415498"/>
                  <a:pt x="720047" y="415078"/>
                </a:cubicBezTo>
                <a:lnTo>
                  <a:pt x="763053" y="414307"/>
                </a:lnTo>
                <a:lnTo>
                  <a:pt x="767901" y="412086"/>
                </a:lnTo>
                <a:lnTo>
                  <a:pt x="797041" y="414293"/>
                </a:lnTo>
                <a:lnTo>
                  <a:pt x="811506" y="413988"/>
                </a:lnTo>
                <a:lnTo>
                  <a:pt x="816809" y="416882"/>
                </a:lnTo>
                <a:cubicBezTo>
                  <a:pt x="821862" y="418352"/>
                  <a:pt x="828232" y="418327"/>
                  <a:pt x="837540" y="414918"/>
                </a:cubicBezTo>
                <a:lnTo>
                  <a:pt x="858269" y="416131"/>
                </a:lnTo>
                <a:cubicBezTo>
                  <a:pt x="864622" y="417683"/>
                  <a:pt x="943264" y="400945"/>
                  <a:pt x="948732" y="404293"/>
                </a:cubicBezTo>
                <a:cubicBezTo>
                  <a:pt x="1007438" y="402718"/>
                  <a:pt x="1078958" y="412604"/>
                  <a:pt x="1149979" y="406698"/>
                </a:cubicBezTo>
                <a:cubicBezTo>
                  <a:pt x="1264076" y="391985"/>
                  <a:pt x="1418281" y="371972"/>
                  <a:pt x="1496110" y="357263"/>
                </a:cubicBezTo>
                <a:cubicBezTo>
                  <a:pt x="1524373" y="323194"/>
                  <a:pt x="1569686" y="343349"/>
                  <a:pt x="1608669" y="331673"/>
                </a:cubicBezTo>
                <a:cubicBezTo>
                  <a:pt x="1628634" y="319376"/>
                  <a:pt x="1652708" y="325981"/>
                  <a:pt x="1675071" y="324776"/>
                </a:cubicBezTo>
                <a:cubicBezTo>
                  <a:pt x="1696661" y="320902"/>
                  <a:pt x="1719608" y="311993"/>
                  <a:pt x="1738204" y="308427"/>
                </a:cubicBezTo>
                <a:lnTo>
                  <a:pt x="1786655" y="303376"/>
                </a:lnTo>
                <a:cubicBezTo>
                  <a:pt x="1814690" y="308462"/>
                  <a:pt x="1843563" y="316239"/>
                  <a:pt x="1873080" y="330998"/>
                </a:cubicBezTo>
                <a:cubicBezTo>
                  <a:pt x="1885328" y="340074"/>
                  <a:pt x="1907076" y="340787"/>
                  <a:pt x="1921650" y="332593"/>
                </a:cubicBezTo>
                <a:cubicBezTo>
                  <a:pt x="1924160" y="331181"/>
                  <a:pt x="1926358" y="329554"/>
                  <a:pt x="1928172" y="327762"/>
                </a:cubicBezTo>
                <a:cubicBezTo>
                  <a:pt x="1964849" y="349443"/>
                  <a:pt x="1978703" y="334060"/>
                  <a:pt x="1997356" y="349707"/>
                </a:cubicBezTo>
                <a:cubicBezTo>
                  <a:pt x="2045552" y="350382"/>
                  <a:pt x="2077539" y="328078"/>
                  <a:pt x="2094665" y="341687"/>
                </a:cubicBezTo>
                <a:cubicBezTo>
                  <a:pt x="2129868" y="337565"/>
                  <a:pt x="2171836" y="328633"/>
                  <a:pt x="2208578" y="324976"/>
                </a:cubicBezTo>
                <a:cubicBezTo>
                  <a:pt x="2233182" y="323400"/>
                  <a:pt x="2276000" y="319205"/>
                  <a:pt x="2315112" y="319743"/>
                </a:cubicBezTo>
                <a:cubicBezTo>
                  <a:pt x="2354027" y="341739"/>
                  <a:pt x="2411581" y="311650"/>
                  <a:pt x="2443255" y="328210"/>
                </a:cubicBezTo>
                <a:lnTo>
                  <a:pt x="2568028" y="342111"/>
                </a:lnTo>
                <a:cubicBezTo>
                  <a:pt x="2608701" y="337537"/>
                  <a:pt x="2582516" y="375805"/>
                  <a:pt x="2646527" y="315870"/>
                </a:cubicBezTo>
                <a:cubicBezTo>
                  <a:pt x="2717602" y="329320"/>
                  <a:pt x="2719299" y="298751"/>
                  <a:pt x="2781569" y="326406"/>
                </a:cubicBezTo>
                <a:lnTo>
                  <a:pt x="3030291" y="348227"/>
                </a:lnTo>
                <a:cubicBezTo>
                  <a:pt x="3072289" y="343635"/>
                  <a:pt x="3082691" y="349641"/>
                  <a:pt x="3142556" y="350870"/>
                </a:cubicBezTo>
                <a:cubicBezTo>
                  <a:pt x="3203390" y="348332"/>
                  <a:pt x="3209724" y="356304"/>
                  <a:pt x="3262356" y="358645"/>
                </a:cubicBezTo>
                <a:cubicBezTo>
                  <a:pt x="3295546" y="360921"/>
                  <a:pt x="3336380" y="362051"/>
                  <a:pt x="3341698" y="364522"/>
                </a:cubicBezTo>
                <a:lnTo>
                  <a:pt x="3344026" y="363547"/>
                </a:lnTo>
                <a:cubicBezTo>
                  <a:pt x="3353997" y="361853"/>
                  <a:pt x="3359859" y="362931"/>
                  <a:pt x="3363888" y="365229"/>
                </a:cubicBezTo>
                <a:lnTo>
                  <a:pt x="3400728" y="382181"/>
                </a:lnTo>
                <a:lnTo>
                  <a:pt x="3473223" y="370133"/>
                </a:lnTo>
                <a:cubicBezTo>
                  <a:pt x="3488625" y="364503"/>
                  <a:pt x="3513943" y="370768"/>
                  <a:pt x="3536135" y="366472"/>
                </a:cubicBezTo>
                <a:cubicBezTo>
                  <a:pt x="3549392" y="369181"/>
                  <a:pt x="3571626" y="354982"/>
                  <a:pt x="3585978" y="356773"/>
                </a:cubicBezTo>
                <a:lnTo>
                  <a:pt x="3594501" y="357463"/>
                </a:lnTo>
                <a:lnTo>
                  <a:pt x="3594736" y="357194"/>
                </a:lnTo>
                <a:cubicBezTo>
                  <a:pt x="3596729" y="356739"/>
                  <a:pt x="3599583" y="356739"/>
                  <a:pt x="3603855" y="357358"/>
                </a:cubicBezTo>
                <a:lnTo>
                  <a:pt x="3610035" y="358720"/>
                </a:lnTo>
                <a:lnTo>
                  <a:pt x="3682513" y="326449"/>
                </a:lnTo>
                <a:cubicBezTo>
                  <a:pt x="3725132" y="319209"/>
                  <a:pt x="3741010" y="317232"/>
                  <a:pt x="3789760" y="302526"/>
                </a:cubicBezTo>
                <a:cubicBezTo>
                  <a:pt x="3829631" y="295662"/>
                  <a:pt x="3861095" y="281792"/>
                  <a:pt x="3897275" y="282288"/>
                </a:cubicBezTo>
                <a:cubicBezTo>
                  <a:pt x="3908538" y="273598"/>
                  <a:pt x="3920509" y="268909"/>
                  <a:pt x="3936846" y="276633"/>
                </a:cubicBezTo>
                <a:cubicBezTo>
                  <a:pt x="3972980" y="267440"/>
                  <a:pt x="3976670" y="252111"/>
                  <a:pt x="4004538" y="259176"/>
                </a:cubicBezTo>
                <a:cubicBezTo>
                  <a:pt x="4016877" y="233368"/>
                  <a:pt x="4021427" y="241744"/>
                  <a:pt x="4033778" y="246608"/>
                </a:cubicBezTo>
                <a:lnTo>
                  <a:pt x="4035363" y="246843"/>
                </a:lnTo>
                <a:lnTo>
                  <a:pt x="4036996" y="243176"/>
                </a:lnTo>
                <a:lnTo>
                  <a:pt x="4042364" y="240742"/>
                </a:lnTo>
                <a:lnTo>
                  <a:pt x="4058954" y="239121"/>
                </a:lnTo>
                <a:lnTo>
                  <a:pt x="4065510" y="239339"/>
                </a:lnTo>
                <a:cubicBezTo>
                  <a:pt x="4069909" y="239180"/>
                  <a:pt x="4072681" y="238679"/>
                  <a:pt x="4074427" y="237895"/>
                </a:cubicBezTo>
                <a:cubicBezTo>
                  <a:pt x="4074466" y="237796"/>
                  <a:pt x="4074507" y="237697"/>
                  <a:pt x="4074546" y="237596"/>
                </a:cubicBezTo>
                <a:lnTo>
                  <a:pt x="4083097" y="236761"/>
                </a:lnTo>
                <a:cubicBezTo>
                  <a:pt x="4099102" y="230874"/>
                  <a:pt x="4124720" y="217294"/>
                  <a:pt x="4142745" y="210228"/>
                </a:cubicBezTo>
                <a:cubicBezTo>
                  <a:pt x="4161277" y="209757"/>
                  <a:pt x="4204215" y="211652"/>
                  <a:pt x="4191248" y="194363"/>
                </a:cubicBezTo>
                <a:cubicBezTo>
                  <a:pt x="4197143" y="193685"/>
                  <a:pt x="4200119" y="191566"/>
                  <a:pt x="4201744" y="188729"/>
                </a:cubicBezTo>
                <a:cubicBezTo>
                  <a:pt x="4201845" y="188309"/>
                  <a:pt x="4201947" y="187890"/>
                  <a:pt x="4202048" y="187470"/>
                </a:cubicBezTo>
                <a:lnTo>
                  <a:pt x="4248116" y="184675"/>
                </a:lnTo>
                <a:lnTo>
                  <a:pt x="4276141" y="186999"/>
                </a:lnTo>
                <a:lnTo>
                  <a:pt x="4290062" y="186753"/>
                </a:lnTo>
                <a:lnTo>
                  <a:pt x="4295143" y="189670"/>
                </a:lnTo>
                <a:cubicBezTo>
                  <a:pt x="4299996" y="191161"/>
                  <a:pt x="4306126" y="191162"/>
                  <a:pt x="4315108" y="187791"/>
                </a:cubicBezTo>
                <a:lnTo>
                  <a:pt x="4316965" y="186450"/>
                </a:lnTo>
                <a:lnTo>
                  <a:pt x="4362875" y="193065"/>
                </a:lnTo>
                <a:cubicBezTo>
                  <a:pt x="4368977" y="194642"/>
                  <a:pt x="4423306" y="188348"/>
                  <a:pt x="4428542" y="191719"/>
                </a:cubicBezTo>
                <a:cubicBezTo>
                  <a:pt x="4462662" y="194921"/>
                  <a:pt x="4457822" y="194180"/>
                  <a:pt x="4515813" y="181068"/>
                </a:cubicBezTo>
                <a:cubicBezTo>
                  <a:pt x="4524746" y="178930"/>
                  <a:pt x="4680151" y="178122"/>
                  <a:pt x="4715526" y="171166"/>
                </a:cubicBezTo>
                <a:cubicBezTo>
                  <a:pt x="4741916" y="171832"/>
                  <a:pt x="4677963" y="180680"/>
                  <a:pt x="4762447" y="162678"/>
                </a:cubicBezTo>
                <a:cubicBezTo>
                  <a:pt x="4784109" y="162698"/>
                  <a:pt x="4806742" y="151552"/>
                  <a:pt x="4840439" y="134910"/>
                </a:cubicBezTo>
                <a:cubicBezTo>
                  <a:pt x="4916356" y="97503"/>
                  <a:pt x="4937025" y="110510"/>
                  <a:pt x="5011513" y="110893"/>
                </a:cubicBezTo>
                <a:cubicBezTo>
                  <a:pt x="5038947" y="76939"/>
                  <a:pt x="5028196" y="106028"/>
                  <a:pt x="5065790" y="94512"/>
                </a:cubicBezTo>
                <a:cubicBezTo>
                  <a:pt x="5064856" y="121900"/>
                  <a:pt x="5108319" y="72464"/>
                  <a:pt x="5121659" y="101083"/>
                </a:cubicBezTo>
                <a:cubicBezTo>
                  <a:pt x="5128079" y="98081"/>
                  <a:pt x="5133876" y="94270"/>
                  <a:pt x="5139595" y="90230"/>
                </a:cubicBezTo>
                <a:lnTo>
                  <a:pt x="5142598" y="88129"/>
                </a:lnTo>
                <a:lnTo>
                  <a:pt x="5156554" y="84729"/>
                </a:lnTo>
                <a:lnTo>
                  <a:pt x="5174660" y="77506"/>
                </a:lnTo>
                <a:lnTo>
                  <a:pt x="5222961" y="74516"/>
                </a:lnTo>
                <a:cubicBezTo>
                  <a:pt x="5230550" y="71886"/>
                  <a:pt x="5251598" y="63576"/>
                  <a:pt x="5261763" y="63392"/>
                </a:cubicBezTo>
                <a:lnTo>
                  <a:pt x="5381667" y="42975"/>
                </a:lnTo>
                <a:cubicBezTo>
                  <a:pt x="5391827" y="39989"/>
                  <a:pt x="5429368" y="35305"/>
                  <a:pt x="5432760" y="25273"/>
                </a:cubicBezTo>
                <a:cubicBezTo>
                  <a:pt x="5439009" y="12982"/>
                  <a:pt x="5478134" y="27048"/>
                  <a:pt x="5470905" y="14020"/>
                </a:cubicBezTo>
                <a:lnTo>
                  <a:pt x="562696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17" name="Google Shape;217;p4"/>
          <p:cNvSpPr/>
          <p:nvPr/>
        </p:nvSpPr>
        <p:spPr>
          <a:xfrm>
            <a:off x="-2" y="4906504"/>
            <a:ext cx="12192000" cy="1951997"/>
          </a:xfrm>
          <a:custGeom>
            <a:rect b="b" l="l" r="r" t="t"/>
            <a:pathLst>
              <a:path extrusionOk="0" h="2122526" w="12192002">
                <a:moveTo>
                  <a:pt x="5626960" y="0"/>
                </a:moveTo>
                <a:lnTo>
                  <a:pt x="5758918" y="1023"/>
                </a:lnTo>
                <a:lnTo>
                  <a:pt x="5957375" y="16715"/>
                </a:lnTo>
                <a:cubicBezTo>
                  <a:pt x="5970127" y="20033"/>
                  <a:pt x="5998679" y="20946"/>
                  <a:pt x="6010090" y="20359"/>
                </a:cubicBezTo>
                <a:lnTo>
                  <a:pt x="6041282" y="15266"/>
                </a:lnTo>
                <a:lnTo>
                  <a:pt x="6048637" y="6917"/>
                </a:lnTo>
                <a:lnTo>
                  <a:pt x="6068529" y="7600"/>
                </a:lnTo>
                <a:lnTo>
                  <a:pt x="6073847" y="6063"/>
                </a:lnTo>
                <a:cubicBezTo>
                  <a:pt x="6090539" y="9219"/>
                  <a:pt x="6128055" y="22767"/>
                  <a:pt x="6168673" y="26525"/>
                </a:cubicBezTo>
                <a:cubicBezTo>
                  <a:pt x="6209291" y="30283"/>
                  <a:pt x="6297550" y="13090"/>
                  <a:pt x="6317559" y="28612"/>
                </a:cubicBezTo>
                <a:cubicBezTo>
                  <a:pt x="6409695" y="55045"/>
                  <a:pt x="6472153" y="31322"/>
                  <a:pt x="6549454" y="75412"/>
                </a:cubicBezTo>
                <a:cubicBezTo>
                  <a:pt x="6628105" y="80632"/>
                  <a:pt x="6649105" y="94733"/>
                  <a:pt x="6708221" y="104188"/>
                </a:cubicBezTo>
                <a:cubicBezTo>
                  <a:pt x="6787988" y="118277"/>
                  <a:pt x="6871921" y="137351"/>
                  <a:pt x="6904145" y="132143"/>
                </a:cubicBezTo>
                <a:cubicBezTo>
                  <a:pt x="6943644" y="126545"/>
                  <a:pt x="6937527" y="150711"/>
                  <a:pt x="7018495" y="161649"/>
                </a:cubicBezTo>
                <a:cubicBezTo>
                  <a:pt x="7050188" y="159320"/>
                  <a:pt x="7061147" y="160297"/>
                  <a:pt x="7096987" y="161275"/>
                </a:cubicBezTo>
                <a:lnTo>
                  <a:pt x="7170807" y="173503"/>
                </a:lnTo>
                <a:cubicBezTo>
                  <a:pt x="7184505" y="172489"/>
                  <a:pt x="7192111" y="174628"/>
                  <a:pt x="7197003" y="178151"/>
                </a:cubicBezTo>
                <a:lnTo>
                  <a:pt x="7201101" y="183509"/>
                </a:lnTo>
                <a:lnTo>
                  <a:pt x="7218559" y="188059"/>
                </a:lnTo>
                <a:lnTo>
                  <a:pt x="7310852" y="213308"/>
                </a:lnTo>
                <a:lnTo>
                  <a:pt x="7312179" y="211866"/>
                </a:lnTo>
                <a:cubicBezTo>
                  <a:pt x="7333989" y="206326"/>
                  <a:pt x="7374788" y="205221"/>
                  <a:pt x="7405390" y="202271"/>
                </a:cubicBezTo>
                <a:cubicBezTo>
                  <a:pt x="7422527" y="207464"/>
                  <a:pt x="7476985" y="190048"/>
                  <a:pt x="7495794" y="194166"/>
                </a:cubicBezTo>
                <a:lnTo>
                  <a:pt x="7507039" y="196118"/>
                </a:lnTo>
                <a:lnTo>
                  <a:pt x="7507411" y="195791"/>
                </a:lnTo>
                <a:cubicBezTo>
                  <a:pt x="7510172" y="195437"/>
                  <a:pt x="7513992" y="195787"/>
                  <a:pt x="7519570" y="197126"/>
                </a:cubicBezTo>
                <a:lnTo>
                  <a:pt x="7527542" y="199679"/>
                </a:lnTo>
                <a:lnTo>
                  <a:pt x="7614346" y="205507"/>
                </a:lnTo>
                <a:lnTo>
                  <a:pt x="7718744" y="202036"/>
                </a:lnTo>
                <a:cubicBezTo>
                  <a:pt x="7780965" y="210608"/>
                  <a:pt x="7835119" y="212839"/>
                  <a:pt x="7905407" y="227751"/>
                </a:cubicBezTo>
                <a:cubicBezTo>
                  <a:pt x="7967070" y="225346"/>
                  <a:pt x="8025467" y="246582"/>
                  <a:pt x="8090271" y="269724"/>
                </a:cubicBezTo>
                <a:cubicBezTo>
                  <a:pt x="8147130" y="284670"/>
                  <a:pt x="8181827" y="318792"/>
                  <a:pt x="8245834" y="315885"/>
                </a:cubicBezTo>
                <a:cubicBezTo>
                  <a:pt x="8246647" y="320745"/>
                  <a:pt x="8248859" y="325027"/>
                  <a:pt x="8252033" y="328877"/>
                </a:cubicBezTo>
                <a:lnTo>
                  <a:pt x="8263376" y="338720"/>
                </a:lnTo>
                <a:lnTo>
                  <a:pt x="8266075" y="338490"/>
                </a:lnTo>
                <a:cubicBezTo>
                  <a:pt x="8276151" y="339772"/>
                  <a:pt x="8280845" y="342420"/>
                  <a:pt x="8283149" y="345665"/>
                </a:cubicBezTo>
                <a:lnTo>
                  <a:pt x="8284276" y="350108"/>
                </a:lnTo>
                <a:lnTo>
                  <a:pt x="8295173" y="355931"/>
                </a:lnTo>
                <a:lnTo>
                  <a:pt x="8314432" y="369826"/>
                </a:lnTo>
                <a:lnTo>
                  <a:pt x="8320104" y="370152"/>
                </a:lnTo>
                <a:lnTo>
                  <a:pt x="8352372" y="387570"/>
                </a:lnTo>
                <a:lnTo>
                  <a:pt x="8353799" y="386730"/>
                </a:lnTo>
                <a:cubicBezTo>
                  <a:pt x="8357733" y="385247"/>
                  <a:pt x="8362024" y="384899"/>
                  <a:pt x="8367182" y="386924"/>
                </a:cubicBezTo>
                <a:lnTo>
                  <a:pt x="8490249" y="400966"/>
                </a:lnTo>
                <a:lnTo>
                  <a:pt x="8497594" y="404016"/>
                </a:lnTo>
                <a:lnTo>
                  <a:pt x="8497968" y="403837"/>
                </a:lnTo>
                <a:cubicBezTo>
                  <a:pt x="8500048" y="403987"/>
                  <a:pt x="8502649" y="404798"/>
                  <a:pt x="8506167" y="406575"/>
                </a:cubicBezTo>
                <a:lnTo>
                  <a:pt x="8510983" y="409576"/>
                </a:lnTo>
                <a:lnTo>
                  <a:pt x="8525230" y="415491"/>
                </a:lnTo>
                <a:lnTo>
                  <a:pt x="8596071" y="400649"/>
                </a:lnTo>
                <a:cubicBezTo>
                  <a:pt x="8639145" y="406126"/>
                  <a:pt x="8671609" y="389686"/>
                  <a:pt x="8707847" y="409221"/>
                </a:cubicBezTo>
                <a:cubicBezTo>
                  <a:pt x="8748197" y="414263"/>
                  <a:pt x="8719822" y="400602"/>
                  <a:pt x="8752444" y="411322"/>
                </a:cubicBezTo>
                <a:cubicBezTo>
                  <a:pt x="8789303" y="414879"/>
                  <a:pt x="8898034" y="429534"/>
                  <a:pt x="8928988" y="430554"/>
                </a:cubicBezTo>
                <a:cubicBezTo>
                  <a:pt x="8955520" y="410467"/>
                  <a:pt x="8954693" y="419415"/>
                  <a:pt x="8963048" y="427366"/>
                </a:cubicBezTo>
                <a:lnTo>
                  <a:pt x="8968011" y="425141"/>
                </a:lnTo>
                <a:lnTo>
                  <a:pt x="8974337" y="424441"/>
                </a:lnTo>
                <a:lnTo>
                  <a:pt x="8990394" y="427667"/>
                </a:lnTo>
                <a:lnTo>
                  <a:pt x="8996232" y="429728"/>
                </a:lnTo>
                <a:cubicBezTo>
                  <a:pt x="9000327" y="430831"/>
                  <a:pt x="9003146" y="431159"/>
                  <a:pt x="9005201" y="430939"/>
                </a:cubicBezTo>
                <a:lnTo>
                  <a:pt x="9005486" y="430699"/>
                </a:lnTo>
                <a:lnTo>
                  <a:pt x="9053453" y="433984"/>
                </a:lnTo>
                <a:cubicBezTo>
                  <a:pt x="9068117" y="420419"/>
                  <a:pt x="9112391" y="454853"/>
                  <a:pt x="9113812" y="425670"/>
                </a:cubicBezTo>
                <a:cubicBezTo>
                  <a:pt x="9130955" y="430499"/>
                  <a:pt x="9138865" y="443788"/>
                  <a:pt x="9137318" y="424304"/>
                </a:cubicBezTo>
                <a:cubicBezTo>
                  <a:pt x="9143084" y="425358"/>
                  <a:pt x="9147048" y="424266"/>
                  <a:pt x="9150210" y="422135"/>
                </a:cubicBezTo>
                <a:lnTo>
                  <a:pt x="9151232" y="421070"/>
                </a:lnTo>
                <a:lnTo>
                  <a:pt x="9189246" y="432272"/>
                </a:lnTo>
                <a:lnTo>
                  <a:pt x="9194810" y="441511"/>
                </a:lnTo>
                <a:lnTo>
                  <a:pt x="9231370" y="451590"/>
                </a:lnTo>
                <a:lnTo>
                  <a:pt x="9343052" y="503495"/>
                </a:lnTo>
                <a:cubicBezTo>
                  <a:pt x="9415432" y="508795"/>
                  <a:pt x="9518955" y="534921"/>
                  <a:pt x="9584507" y="549197"/>
                </a:cubicBezTo>
                <a:cubicBezTo>
                  <a:pt x="9602038" y="561809"/>
                  <a:pt x="9675059" y="570203"/>
                  <a:pt x="9728309" y="560617"/>
                </a:cubicBezTo>
                <a:lnTo>
                  <a:pt x="9847792" y="580824"/>
                </a:lnTo>
                <a:cubicBezTo>
                  <a:pt x="9888744" y="590649"/>
                  <a:pt x="9918983" y="587450"/>
                  <a:pt x="9960019" y="587592"/>
                </a:cubicBezTo>
                <a:cubicBezTo>
                  <a:pt x="9984397" y="592516"/>
                  <a:pt x="9998461" y="593006"/>
                  <a:pt x="10039240" y="603107"/>
                </a:cubicBezTo>
                <a:cubicBezTo>
                  <a:pt x="10046863" y="602184"/>
                  <a:pt x="10074570" y="603512"/>
                  <a:pt x="10082169" y="601443"/>
                </a:cubicBezTo>
                <a:lnTo>
                  <a:pt x="10126500" y="603538"/>
                </a:lnTo>
                <a:lnTo>
                  <a:pt x="10261101" y="615053"/>
                </a:lnTo>
                <a:cubicBezTo>
                  <a:pt x="10274744" y="622448"/>
                  <a:pt x="10323589" y="631514"/>
                  <a:pt x="10336855" y="624804"/>
                </a:cubicBezTo>
                <a:cubicBezTo>
                  <a:pt x="10347867" y="624959"/>
                  <a:pt x="10374830" y="633622"/>
                  <a:pt x="10383868" y="625415"/>
                </a:cubicBezTo>
                <a:cubicBezTo>
                  <a:pt x="10409284" y="632493"/>
                  <a:pt x="10436539" y="633300"/>
                  <a:pt x="10445984" y="629262"/>
                </a:cubicBezTo>
                <a:cubicBezTo>
                  <a:pt x="10473833" y="619395"/>
                  <a:pt x="10495464" y="632839"/>
                  <a:pt x="10519280" y="631320"/>
                </a:cubicBezTo>
                <a:cubicBezTo>
                  <a:pt x="10558606" y="636140"/>
                  <a:pt x="10616449" y="646751"/>
                  <a:pt x="10644619" y="651566"/>
                </a:cubicBezTo>
                <a:cubicBezTo>
                  <a:pt x="10707078" y="667239"/>
                  <a:pt x="10806649" y="700317"/>
                  <a:pt x="10857724" y="712684"/>
                </a:cubicBezTo>
                <a:cubicBezTo>
                  <a:pt x="10915291" y="725495"/>
                  <a:pt x="10885368" y="688933"/>
                  <a:pt x="10951063" y="725767"/>
                </a:cubicBezTo>
                <a:cubicBezTo>
                  <a:pt x="10982008" y="727705"/>
                  <a:pt x="11007787" y="723528"/>
                  <a:pt x="11030956" y="721011"/>
                </a:cubicBezTo>
                <a:cubicBezTo>
                  <a:pt x="11029909" y="706023"/>
                  <a:pt x="11057496" y="724188"/>
                  <a:pt x="11085938" y="723892"/>
                </a:cubicBezTo>
                <a:cubicBezTo>
                  <a:pt x="11102606" y="725362"/>
                  <a:pt x="11125909" y="729502"/>
                  <a:pt x="11143411" y="733141"/>
                </a:cubicBezTo>
                <a:cubicBezTo>
                  <a:pt x="11171652" y="736317"/>
                  <a:pt x="11164089" y="762276"/>
                  <a:pt x="11195087" y="732494"/>
                </a:cubicBezTo>
                <a:cubicBezTo>
                  <a:pt x="11221976" y="745071"/>
                  <a:pt x="11231916" y="754905"/>
                  <a:pt x="11273972" y="753513"/>
                </a:cubicBezTo>
                <a:cubicBezTo>
                  <a:pt x="11288331" y="764337"/>
                  <a:pt x="11354320" y="819231"/>
                  <a:pt x="11369715" y="813181"/>
                </a:cubicBezTo>
                <a:cubicBezTo>
                  <a:pt x="11408024" y="821140"/>
                  <a:pt x="11417570" y="873027"/>
                  <a:pt x="11462695" y="874654"/>
                </a:cubicBezTo>
                <a:cubicBezTo>
                  <a:pt x="11507338" y="891120"/>
                  <a:pt x="11468277" y="926374"/>
                  <a:pt x="11516473" y="928206"/>
                </a:cubicBezTo>
                <a:lnTo>
                  <a:pt x="11585369" y="1004898"/>
                </a:lnTo>
                <a:cubicBezTo>
                  <a:pt x="11627915" y="1047460"/>
                  <a:pt x="11688670" y="1023969"/>
                  <a:pt x="11712382" y="1047864"/>
                </a:cubicBezTo>
                <a:cubicBezTo>
                  <a:pt x="11736094" y="1071759"/>
                  <a:pt x="11860362" y="1135225"/>
                  <a:pt x="11894613" y="1148265"/>
                </a:cubicBezTo>
                <a:cubicBezTo>
                  <a:pt x="11928864" y="1161305"/>
                  <a:pt x="11872782" y="1124390"/>
                  <a:pt x="11917888" y="1126105"/>
                </a:cubicBezTo>
                <a:cubicBezTo>
                  <a:pt x="11967364" y="1138091"/>
                  <a:pt x="11978191" y="1115038"/>
                  <a:pt x="12080164" y="1090885"/>
                </a:cubicBezTo>
                <a:cubicBezTo>
                  <a:pt x="12093592" y="1092452"/>
                  <a:pt x="12126659" y="1037250"/>
                  <a:pt x="12140863" y="1035036"/>
                </a:cubicBezTo>
                <a:lnTo>
                  <a:pt x="12192002" y="1015838"/>
                </a:lnTo>
                <a:lnTo>
                  <a:pt x="12192002" y="1955549"/>
                </a:lnTo>
                <a:lnTo>
                  <a:pt x="12192000" y="1955549"/>
                </a:lnTo>
                <a:lnTo>
                  <a:pt x="12192000" y="2122526"/>
                </a:lnTo>
                <a:lnTo>
                  <a:pt x="0" y="2122526"/>
                </a:lnTo>
                <a:lnTo>
                  <a:pt x="0" y="1348327"/>
                </a:lnTo>
                <a:lnTo>
                  <a:pt x="2" y="1348327"/>
                </a:lnTo>
                <a:lnTo>
                  <a:pt x="2" y="592017"/>
                </a:lnTo>
                <a:lnTo>
                  <a:pt x="15526" y="586548"/>
                </a:lnTo>
                <a:cubicBezTo>
                  <a:pt x="35255" y="585160"/>
                  <a:pt x="72229" y="592802"/>
                  <a:pt x="118381" y="583692"/>
                </a:cubicBezTo>
                <a:lnTo>
                  <a:pt x="292435" y="531887"/>
                </a:lnTo>
                <a:cubicBezTo>
                  <a:pt x="333820" y="524854"/>
                  <a:pt x="366418" y="510849"/>
                  <a:pt x="404015" y="511191"/>
                </a:cubicBezTo>
                <a:cubicBezTo>
                  <a:pt x="415660" y="502454"/>
                  <a:pt x="428065" y="497716"/>
                  <a:pt x="445099" y="505368"/>
                </a:cubicBezTo>
                <a:cubicBezTo>
                  <a:pt x="473049" y="498059"/>
                  <a:pt x="549479" y="473644"/>
                  <a:pt x="571717" y="467338"/>
                </a:cubicBezTo>
                <a:lnTo>
                  <a:pt x="578535" y="467527"/>
                </a:lnTo>
                <a:cubicBezTo>
                  <a:pt x="582714" y="467117"/>
                  <a:pt x="586282" y="465474"/>
                  <a:pt x="596792" y="464875"/>
                </a:cubicBezTo>
                <a:cubicBezTo>
                  <a:pt x="618517" y="457289"/>
                  <a:pt x="688384" y="430106"/>
                  <a:pt x="708875" y="422017"/>
                </a:cubicBezTo>
                <a:cubicBezTo>
                  <a:pt x="714996" y="421315"/>
                  <a:pt x="718074" y="419183"/>
                  <a:pt x="719742" y="416340"/>
                </a:cubicBezTo>
                <a:cubicBezTo>
                  <a:pt x="719843" y="415919"/>
                  <a:pt x="719947" y="415498"/>
                  <a:pt x="720047" y="415078"/>
                </a:cubicBezTo>
                <a:lnTo>
                  <a:pt x="763053" y="414307"/>
                </a:lnTo>
                <a:lnTo>
                  <a:pt x="767901" y="412086"/>
                </a:lnTo>
                <a:lnTo>
                  <a:pt x="797041" y="414293"/>
                </a:lnTo>
                <a:lnTo>
                  <a:pt x="811506" y="413988"/>
                </a:lnTo>
                <a:lnTo>
                  <a:pt x="816809" y="416882"/>
                </a:lnTo>
                <a:cubicBezTo>
                  <a:pt x="821862" y="418352"/>
                  <a:pt x="828232" y="418327"/>
                  <a:pt x="837540" y="414918"/>
                </a:cubicBezTo>
                <a:lnTo>
                  <a:pt x="858269" y="416131"/>
                </a:lnTo>
                <a:cubicBezTo>
                  <a:pt x="864622" y="417683"/>
                  <a:pt x="943264" y="400945"/>
                  <a:pt x="948732" y="404293"/>
                </a:cubicBezTo>
                <a:cubicBezTo>
                  <a:pt x="1007438" y="402718"/>
                  <a:pt x="1078958" y="412604"/>
                  <a:pt x="1149979" y="406698"/>
                </a:cubicBezTo>
                <a:cubicBezTo>
                  <a:pt x="1264076" y="391985"/>
                  <a:pt x="1418281" y="371972"/>
                  <a:pt x="1496110" y="357263"/>
                </a:cubicBezTo>
                <a:cubicBezTo>
                  <a:pt x="1524373" y="323194"/>
                  <a:pt x="1569686" y="343349"/>
                  <a:pt x="1608669" y="331673"/>
                </a:cubicBezTo>
                <a:cubicBezTo>
                  <a:pt x="1628634" y="319376"/>
                  <a:pt x="1652708" y="325981"/>
                  <a:pt x="1675071" y="324776"/>
                </a:cubicBezTo>
                <a:cubicBezTo>
                  <a:pt x="1696661" y="320902"/>
                  <a:pt x="1719608" y="311993"/>
                  <a:pt x="1738204" y="308427"/>
                </a:cubicBezTo>
                <a:lnTo>
                  <a:pt x="1786655" y="303376"/>
                </a:lnTo>
                <a:cubicBezTo>
                  <a:pt x="1814690" y="308462"/>
                  <a:pt x="1843563" y="316239"/>
                  <a:pt x="1873080" y="330998"/>
                </a:cubicBezTo>
                <a:cubicBezTo>
                  <a:pt x="1885328" y="340074"/>
                  <a:pt x="1907076" y="340787"/>
                  <a:pt x="1921650" y="332593"/>
                </a:cubicBezTo>
                <a:cubicBezTo>
                  <a:pt x="1924160" y="331181"/>
                  <a:pt x="1926358" y="329554"/>
                  <a:pt x="1928172" y="327762"/>
                </a:cubicBezTo>
                <a:cubicBezTo>
                  <a:pt x="1964849" y="349443"/>
                  <a:pt x="1978703" y="334060"/>
                  <a:pt x="1997356" y="349707"/>
                </a:cubicBezTo>
                <a:cubicBezTo>
                  <a:pt x="2045552" y="350382"/>
                  <a:pt x="2077539" y="328078"/>
                  <a:pt x="2094665" y="341687"/>
                </a:cubicBezTo>
                <a:cubicBezTo>
                  <a:pt x="2129868" y="337565"/>
                  <a:pt x="2171836" y="328633"/>
                  <a:pt x="2208578" y="324976"/>
                </a:cubicBezTo>
                <a:cubicBezTo>
                  <a:pt x="2233182" y="323400"/>
                  <a:pt x="2276000" y="319205"/>
                  <a:pt x="2315112" y="319743"/>
                </a:cubicBezTo>
                <a:cubicBezTo>
                  <a:pt x="2354027" y="341739"/>
                  <a:pt x="2411581" y="311650"/>
                  <a:pt x="2443255" y="328210"/>
                </a:cubicBezTo>
                <a:lnTo>
                  <a:pt x="2568028" y="342111"/>
                </a:lnTo>
                <a:cubicBezTo>
                  <a:pt x="2608701" y="337537"/>
                  <a:pt x="2582516" y="375805"/>
                  <a:pt x="2646527" y="315870"/>
                </a:cubicBezTo>
                <a:cubicBezTo>
                  <a:pt x="2717602" y="329320"/>
                  <a:pt x="2719299" y="298751"/>
                  <a:pt x="2781569" y="326406"/>
                </a:cubicBezTo>
                <a:lnTo>
                  <a:pt x="3030291" y="348227"/>
                </a:lnTo>
                <a:cubicBezTo>
                  <a:pt x="3072289" y="343635"/>
                  <a:pt x="3082691" y="349641"/>
                  <a:pt x="3142556" y="350870"/>
                </a:cubicBezTo>
                <a:cubicBezTo>
                  <a:pt x="3203390" y="348332"/>
                  <a:pt x="3209724" y="356304"/>
                  <a:pt x="3262356" y="358645"/>
                </a:cubicBezTo>
                <a:cubicBezTo>
                  <a:pt x="3295546" y="360921"/>
                  <a:pt x="3336380" y="362051"/>
                  <a:pt x="3341698" y="364522"/>
                </a:cubicBezTo>
                <a:lnTo>
                  <a:pt x="3344026" y="363547"/>
                </a:lnTo>
                <a:cubicBezTo>
                  <a:pt x="3353997" y="361853"/>
                  <a:pt x="3359859" y="362931"/>
                  <a:pt x="3363888" y="365229"/>
                </a:cubicBezTo>
                <a:lnTo>
                  <a:pt x="3400728" y="382181"/>
                </a:lnTo>
                <a:lnTo>
                  <a:pt x="3473223" y="370133"/>
                </a:lnTo>
                <a:cubicBezTo>
                  <a:pt x="3488625" y="364503"/>
                  <a:pt x="3513943" y="370768"/>
                  <a:pt x="3536135" y="366472"/>
                </a:cubicBezTo>
                <a:cubicBezTo>
                  <a:pt x="3549392" y="369181"/>
                  <a:pt x="3571626" y="354982"/>
                  <a:pt x="3585978" y="356773"/>
                </a:cubicBezTo>
                <a:lnTo>
                  <a:pt x="3594501" y="357463"/>
                </a:lnTo>
                <a:lnTo>
                  <a:pt x="3594736" y="357194"/>
                </a:lnTo>
                <a:cubicBezTo>
                  <a:pt x="3596729" y="356739"/>
                  <a:pt x="3599583" y="356739"/>
                  <a:pt x="3603855" y="357358"/>
                </a:cubicBezTo>
                <a:lnTo>
                  <a:pt x="3610035" y="358720"/>
                </a:lnTo>
                <a:lnTo>
                  <a:pt x="3682513" y="326449"/>
                </a:lnTo>
                <a:cubicBezTo>
                  <a:pt x="3725132" y="319209"/>
                  <a:pt x="3741010" y="317232"/>
                  <a:pt x="3789760" y="302526"/>
                </a:cubicBezTo>
                <a:cubicBezTo>
                  <a:pt x="3829631" y="295662"/>
                  <a:pt x="3861095" y="281792"/>
                  <a:pt x="3897275" y="282288"/>
                </a:cubicBezTo>
                <a:cubicBezTo>
                  <a:pt x="3908538" y="273598"/>
                  <a:pt x="3920509" y="268909"/>
                  <a:pt x="3936846" y="276633"/>
                </a:cubicBezTo>
                <a:cubicBezTo>
                  <a:pt x="3972980" y="267440"/>
                  <a:pt x="3976670" y="252111"/>
                  <a:pt x="4004538" y="259176"/>
                </a:cubicBezTo>
                <a:cubicBezTo>
                  <a:pt x="4016877" y="233368"/>
                  <a:pt x="4021427" y="241744"/>
                  <a:pt x="4033778" y="246608"/>
                </a:cubicBezTo>
                <a:lnTo>
                  <a:pt x="4035363" y="246843"/>
                </a:lnTo>
                <a:lnTo>
                  <a:pt x="4036996" y="243176"/>
                </a:lnTo>
                <a:lnTo>
                  <a:pt x="4042364" y="240742"/>
                </a:lnTo>
                <a:lnTo>
                  <a:pt x="4058954" y="239121"/>
                </a:lnTo>
                <a:lnTo>
                  <a:pt x="4065510" y="239339"/>
                </a:lnTo>
                <a:cubicBezTo>
                  <a:pt x="4069909" y="239180"/>
                  <a:pt x="4072681" y="238679"/>
                  <a:pt x="4074427" y="237895"/>
                </a:cubicBezTo>
                <a:cubicBezTo>
                  <a:pt x="4074466" y="237796"/>
                  <a:pt x="4074507" y="237697"/>
                  <a:pt x="4074546" y="237596"/>
                </a:cubicBezTo>
                <a:lnTo>
                  <a:pt x="4083097" y="236761"/>
                </a:lnTo>
                <a:cubicBezTo>
                  <a:pt x="4099102" y="230874"/>
                  <a:pt x="4124720" y="217294"/>
                  <a:pt x="4142745" y="210228"/>
                </a:cubicBezTo>
                <a:cubicBezTo>
                  <a:pt x="4161277" y="209757"/>
                  <a:pt x="4204215" y="211652"/>
                  <a:pt x="4191248" y="194363"/>
                </a:cubicBezTo>
                <a:cubicBezTo>
                  <a:pt x="4197143" y="193685"/>
                  <a:pt x="4200119" y="191566"/>
                  <a:pt x="4201744" y="188729"/>
                </a:cubicBezTo>
                <a:cubicBezTo>
                  <a:pt x="4201845" y="188309"/>
                  <a:pt x="4201947" y="187890"/>
                  <a:pt x="4202048" y="187470"/>
                </a:cubicBezTo>
                <a:lnTo>
                  <a:pt x="4248116" y="184675"/>
                </a:lnTo>
                <a:lnTo>
                  <a:pt x="4276141" y="186999"/>
                </a:lnTo>
                <a:lnTo>
                  <a:pt x="4290062" y="186753"/>
                </a:lnTo>
                <a:lnTo>
                  <a:pt x="4295143" y="189670"/>
                </a:lnTo>
                <a:cubicBezTo>
                  <a:pt x="4299996" y="191161"/>
                  <a:pt x="4306126" y="191162"/>
                  <a:pt x="4315108" y="187791"/>
                </a:cubicBezTo>
                <a:lnTo>
                  <a:pt x="4316965" y="186450"/>
                </a:lnTo>
                <a:lnTo>
                  <a:pt x="4362875" y="193065"/>
                </a:lnTo>
                <a:cubicBezTo>
                  <a:pt x="4368977" y="194642"/>
                  <a:pt x="4423306" y="188348"/>
                  <a:pt x="4428542" y="191719"/>
                </a:cubicBezTo>
                <a:cubicBezTo>
                  <a:pt x="4462662" y="194921"/>
                  <a:pt x="4457822" y="194180"/>
                  <a:pt x="4515813" y="181068"/>
                </a:cubicBezTo>
                <a:cubicBezTo>
                  <a:pt x="4524746" y="178930"/>
                  <a:pt x="4680151" y="178122"/>
                  <a:pt x="4715526" y="171166"/>
                </a:cubicBezTo>
                <a:cubicBezTo>
                  <a:pt x="4741916" y="171832"/>
                  <a:pt x="4677963" y="180680"/>
                  <a:pt x="4762447" y="162678"/>
                </a:cubicBezTo>
                <a:cubicBezTo>
                  <a:pt x="4784109" y="162698"/>
                  <a:pt x="4806742" y="151552"/>
                  <a:pt x="4840439" y="134910"/>
                </a:cubicBezTo>
                <a:cubicBezTo>
                  <a:pt x="4916356" y="97503"/>
                  <a:pt x="4937025" y="110510"/>
                  <a:pt x="5011513" y="110893"/>
                </a:cubicBezTo>
                <a:cubicBezTo>
                  <a:pt x="5038947" y="76939"/>
                  <a:pt x="5028196" y="106028"/>
                  <a:pt x="5065790" y="94512"/>
                </a:cubicBezTo>
                <a:cubicBezTo>
                  <a:pt x="5064856" y="121900"/>
                  <a:pt x="5108319" y="72464"/>
                  <a:pt x="5121659" y="101083"/>
                </a:cubicBezTo>
                <a:cubicBezTo>
                  <a:pt x="5128079" y="98081"/>
                  <a:pt x="5133876" y="94270"/>
                  <a:pt x="5139595" y="90230"/>
                </a:cubicBezTo>
                <a:lnTo>
                  <a:pt x="5142598" y="88129"/>
                </a:lnTo>
                <a:lnTo>
                  <a:pt x="5156554" y="84729"/>
                </a:lnTo>
                <a:lnTo>
                  <a:pt x="5174660" y="77506"/>
                </a:lnTo>
                <a:lnTo>
                  <a:pt x="5222961" y="74516"/>
                </a:lnTo>
                <a:cubicBezTo>
                  <a:pt x="5230550" y="71886"/>
                  <a:pt x="5251598" y="63576"/>
                  <a:pt x="5261763" y="63392"/>
                </a:cubicBezTo>
                <a:lnTo>
                  <a:pt x="5381667" y="42975"/>
                </a:lnTo>
                <a:cubicBezTo>
                  <a:pt x="5391827" y="39989"/>
                  <a:pt x="5429368" y="35305"/>
                  <a:pt x="5432760" y="25273"/>
                </a:cubicBezTo>
                <a:cubicBezTo>
                  <a:pt x="5439009" y="12982"/>
                  <a:pt x="5478134" y="27048"/>
                  <a:pt x="5470905" y="14020"/>
                </a:cubicBezTo>
                <a:lnTo>
                  <a:pt x="5626960" y="0"/>
                </a:lnTo>
                <a:close/>
              </a:path>
            </a:pathLst>
          </a:cu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18" name="Google Shape;218;p4"/>
          <p:cNvSpPr txBox="1"/>
          <p:nvPr>
            <p:ph type="title"/>
          </p:nvPr>
        </p:nvSpPr>
        <p:spPr>
          <a:xfrm>
            <a:off x="720871" y="6541696"/>
            <a:ext cx="10750253" cy="632588"/>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110000"/>
              </a:lnSpc>
              <a:spcBef>
                <a:spcPts val="0"/>
              </a:spcBef>
              <a:spcAft>
                <a:spcPts val="0"/>
              </a:spcAft>
              <a:buClr>
                <a:srgbClr val="262626"/>
              </a:buClr>
              <a:buSzPct val="100000"/>
              <a:buFont typeface="Arial"/>
              <a:buNone/>
            </a:pPr>
            <a:r>
              <a:rPr b="1" lang="en-US"/>
              <a:t>MAP OF HO-DE-NO-SAU-NEE-GA OR THE TERRITORIES OF THE PEOPLE OF THE LONG HOUSE IN 1720,LEWIS MORGAN &amp; ELY PARKER</a:t>
            </a:r>
            <a:br>
              <a:rPr b="1" lang="en-US"/>
            </a:br>
            <a:r>
              <a:rPr b="1" lang="en-US"/>
              <a:t>,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2" name="Shape 222"/>
        <p:cNvGrpSpPr/>
        <p:nvPr/>
      </p:nvGrpSpPr>
      <p:grpSpPr>
        <a:xfrm>
          <a:off x="0" y="0"/>
          <a:ext cx="0" cy="0"/>
          <a:chOff x="0" y="0"/>
          <a:chExt cx="0" cy="0"/>
        </a:xfrm>
      </p:grpSpPr>
      <p:pic>
        <p:nvPicPr>
          <p:cNvPr id="223" name="Google Shape;223;p5"/>
          <p:cNvPicPr preferRelativeResize="0"/>
          <p:nvPr/>
        </p:nvPicPr>
        <p:blipFill rotWithShape="1">
          <a:blip r:embed="rId3">
            <a:alphaModFix/>
          </a:blip>
          <a:srcRect b="0" l="0" r="0" t="0"/>
          <a:stretch/>
        </p:blipFill>
        <p:spPr>
          <a:xfrm>
            <a:off x="10905744" y="0"/>
            <a:ext cx="1286256" cy="6858000"/>
          </a:xfrm>
          <a:prstGeom prst="rect">
            <a:avLst/>
          </a:prstGeom>
          <a:noFill/>
          <a:ln>
            <a:noFill/>
          </a:ln>
        </p:spPr>
      </p:pic>
      <p:sp>
        <p:nvSpPr>
          <p:cNvPr id="224" name="Google Shape;224;p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000" u="none" cap="none" strike="noStrike">
              <a:solidFill>
                <a:schemeClr val="lt1"/>
              </a:solidFill>
              <a:latin typeface="Arial"/>
              <a:ea typeface="Arial"/>
              <a:cs typeface="Arial"/>
              <a:sym typeface="Arial"/>
            </a:endParaRPr>
          </a:p>
        </p:txBody>
      </p:sp>
      <p:pic>
        <p:nvPicPr>
          <p:cNvPr id="225" name="Google Shape;225;p5"/>
          <p:cNvPicPr preferRelativeResize="0"/>
          <p:nvPr>
            <p:ph idx="2" type="pic"/>
          </p:nvPr>
        </p:nvPicPr>
        <p:blipFill rotWithShape="1">
          <a:blip r:embed="rId4">
            <a:alphaModFix/>
          </a:blip>
          <a:srcRect b="17805" l="0" r="0" t="16213"/>
          <a:stretch/>
        </p:blipFill>
        <p:spPr>
          <a:xfrm>
            <a:off x="-2" y="10"/>
            <a:ext cx="12191999" cy="6857989"/>
          </a:xfrm>
          <a:prstGeom prst="rect">
            <a:avLst/>
          </a:prstGeom>
          <a:noFill/>
          <a:ln>
            <a:noFill/>
          </a:ln>
        </p:spPr>
      </p:pic>
      <p:sp>
        <p:nvSpPr>
          <p:cNvPr id="226" name="Google Shape;226;p5"/>
          <p:cNvSpPr/>
          <p:nvPr/>
        </p:nvSpPr>
        <p:spPr>
          <a:xfrm>
            <a:off x="-2" y="4906504"/>
            <a:ext cx="12192002" cy="1951997"/>
          </a:xfrm>
          <a:custGeom>
            <a:rect b="b" l="l" r="r" t="t"/>
            <a:pathLst>
              <a:path extrusionOk="0" h="2122526" w="12192002">
                <a:moveTo>
                  <a:pt x="5626960" y="0"/>
                </a:moveTo>
                <a:lnTo>
                  <a:pt x="5758918" y="1023"/>
                </a:lnTo>
                <a:lnTo>
                  <a:pt x="5957375" y="16715"/>
                </a:lnTo>
                <a:cubicBezTo>
                  <a:pt x="5970127" y="20033"/>
                  <a:pt x="5998679" y="20946"/>
                  <a:pt x="6010090" y="20359"/>
                </a:cubicBezTo>
                <a:lnTo>
                  <a:pt x="6041282" y="15266"/>
                </a:lnTo>
                <a:lnTo>
                  <a:pt x="6048637" y="6917"/>
                </a:lnTo>
                <a:lnTo>
                  <a:pt x="6068529" y="7600"/>
                </a:lnTo>
                <a:lnTo>
                  <a:pt x="6073847" y="6063"/>
                </a:lnTo>
                <a:cubicBezTo>
                  <a:pt x="6090539" y="9219"/>
                  <a:pt x="6128055" y="22767"/>
                  <a:pt x="6168673" y="26525"/>
                </a:cubicBezTo>
                <a:cubicBezTo>
                  <a:pt x="6209291" y="30283"/>
                  <a:pt x="6297550" y="13090"/>
                  <a:pt x="6317559" y="28612"/>
                </a:cubicBezTo>
                <a:cubicBezTo>
                  <a:pt x="6409695" y="55045"/>
                  <a:pt x="6472153" y="31322"/>
                  <a:pt x="6549454" y="75412"/>
                </a:cubicBezTo>
                <a:cubicBezTo>
                  <a:pt x="6628105" y="80632"/>
                  <a:pt x="6649105" y="94733"/>
                  <a:pt x="6708221" y="104188"/>
                </a:cubicBezTo>
                <a:cubicBezTo>
                  <a:pt x="6787988" y="118277"/>
                  <a:pt x="6871921" y="137351"/>
                  <a:pt x="6904145" y="132143"/>
                </a:cubicBezTo>
                <a:cubicBezTo>
                  <a:pt x="6943644" y="126545"/>
                  <a:pt x="6937527" y="150711"/>
                  <a:pt x="7018495" y="161649"/>
                </a:cubicBezTo>
                <a:cubicBezTo>
                  <a:pt x="7050188" y="159320"/>
                  <a:pt x="7061147" y="160297"/>
                  <a:pt x="7096987" y="161275"/>
                </a:cubicBezTo>
                <a:lnTo>
                  <a:pt x="7170807" y="173503"/>
                </a:lnTo>
                <a:cubicBezTo>
                  <a:pt x="7184505" y="172489"/>
                  <a:pt x="7192111" y="174628"/>
                  <a:pt x="7197003" y="178151"/>
                </a:cubicBezTo>
                <a:lnTo>
                  <a:pt x="7201101" y="183509"/>
                </a:lnTo>
                <a:lnTo>
                  <a:pt x="7218559" y="188059"/>
                </a:lnTo>
                <a:lnTo>
                  <a:pt x="7310852" y="213308"/>
                </a:lnTo>
                <a:lnTo>
                  <a:pt x="7312179" y="211866"/>
                </a:lnTo>
                <a:cubicBezTo>
                  <a:pt x="7333989" y="206326"/>
                  <a:pt x="7374788" y="205221"/>
                  <a:pt x="7405390" y="202271"/>
                </a:cubicBezTo>
                <a:cubicBezTo>
                  <a:pt x="7422527" y="207464"/>
                  <a:pt x="7476985" y="190048"/>
                  <a:pt x="7495794" y="194166"/>
                </a:cubicBezTo>
                <a:lnTo>
                  <a:pt x="7507039" y="196118"/>
                </a:lnTo>
                <a:lnTo>
                  <a:pt x="7507411" y="195791"/>
                </a:lnTo>
                <a:cubicBezTo>
                  <a:pt x="7510172" y="195437"/>
                  <a:pt x="7513992" y="195787"/>
                  <a:pt x="7519570" y="197126"/>
                </a:cubicBezTo>
                <a:lnTo>
                  <a:pt x="7527542" y="199679"/>
                </a:lnTo>
                <a:lnTo>
                  <a:pt x="7614346" y="205507"/>
                </a:lnTo>
                <a:lnTo>
                  <a:pt x="7718744" y="202036"/>
                </a:lnTo>
                <a:cubicBezTo>
                  <a:pt x="7780965" y="210608"/>
                  <a:pt x="7835119" y="212839"/>
                  <a:pt x="7905407" y="227751"/>
                </a:cubicBezTo>
                <a:cubicBezTo>
                  <a:pt x="7967070" y="225346"/>
                  <a:pt x="8025467" y="246582"/>
                  <a:pt x="8090271" y="269724"/>
                </a:cubicBezTo>
                <a:cubicBezTo>
                  <a:pt x="8147130" y="284670"/>
                  <a:pt x="8181827" y="318792"/>
                  <a:pt x="8245834" y="315885"/>
                </a:cubicBezTo>
                <a:cubicBezTo>
                  <a:pt x="8246647" y="320745"/>
                  <a:pt x="8248859" y="325027"/>
                  <a:pt x="8252033" y="328877"/>
                </a:cubicBezTo>
                <a:lnTo>
                  <a:pt x="8263376" y="338720"/>
                </a:lnTo>
                <a:lnTo>
                  <a:pt x="8266075" y="338490"/>
                </a:lnTo>
                <a:cubicBezTo>
                  <a:pt x="8276151" y="339772"/>
                  <a:pt x="8280845" y="342420"/>
                  <a:pt x="8283149" y="345665"/>
                </a:cubicBezTo>
                <a:lnTo>
                  <a:pt x="8284276" y="350108"/>
                </a:lnTo>
                <a:lnTo>
                  <a:pt x="8295173" y="355931"/>
                </a:lnTo>
                <a:lnTo>
                  <a:pt x="8314432" y="369826"/>
                </a:lnTo>
                <a:lnTo>
                  <a:pt x="8320104" y="370152"/>
                </a:lnTo>
                <a:lnTo>
                  <a:pt x="8352372" y="387570"/>
                </a:lnTo>
                <a:lnTo>
                  <a:pt x="8353799" y="386730"/>
                </a:lnTo>
                <a:cubicBezTo>
                  <a:pt x="8357733" y="385247"/>
                  <a:pt x="8362024" y="384899"/>
                  <a:pt x="8367182" y="386924"/>
                </a:cubicBezTo>
                <a:lnTo>
                  <a:pt x="8490249" y="400966"/>
                </a:lnTo>
                <a:lnTo>
                  <a:pt x="8497594" y="404016"/>
                </a:lnTo>
                <a:lnTo>
                  <a:pt x="8497968" y="403837"/>
                </a:lnTo>
                <a:cubicBezTo>
                  <a:pt x="8500048" y="403987"/>
                  <a:pt x="8502649" y="404798"/>
                  <a:pt x="8506167" y="406575"/>
                </a:cubicBezTo>
                <a:lnTo>
                  <a:pt x="8510983" y="409576"/>
                </a:lnTo>
                <a:lnTo>
                  <a:pt x="8525230" y="415491"/>
                </a:lnTo>
                <a:lnTo>
                  <a:pt x="8596071" y="400649"/>
                </a:lnTo>
                <a:cubicBezTo>
                  <a:pt x="8639145" y="406126"/>
                  <a:pt x="8671609" y="389686"/>
                  <a:pt x="8707847" y="409221"/>
                </a:cubicBezTo>
                <a:cubicBezTo>
                  <a:pt x="8748197" y="414263"/>
                  <a:pt x="8719822" y="400602"/>
                  <a:pt x="8752444" y="411322"/>
                </a:cubicBezTo>
                <a:cubicBezTo>
                  <a:pt x="8789303" y="414879"/>
                  <a:pt x="8898034" y="429534"/>
                  <a:pt x="8928988" y="430554"/>
                </a:cubicBezTo>
                <a:cubicBezTo>
                  <a:pt x="8955520" y="410467"/>
                  <a:pt x="8954693" y="419415"/>
                  <a:pt x="8963048" y="427366"/>
                </a:cubicBezTo>
                <a:lnTo>
                  <a:pt x="8968011" y="425141"/>
                </a:lnTo>
                <a:lnTo>
                  <a:pt x="8974337" y="424441"/>
                </a:lnTo>
                <a:lnTo>
                  <a:pt x="8990394" y="427667"/>
                </a:lnTo>
                <a:lnTo>
                  <a:pt x="8996232" y="429728"/>
                </a:lnTo>
                <a:cubicBezTo>
                  <a:pt x="9000327" y="430831"/>
                  <a:pt x="9003146" y="431159"/>
                  <a:pt x="9005201" y="430939"/>
                </a:cubicBezTo>
                <a:lnTo>
                  <a:pt x="9005486" y="430699"/>
                </a:lnTo>
                <a:lnTo>
                  <a:pt x="9053453" y="433984"/>
                </a:lnTo>
                <a:cubicBezTo>
                  <a:pt x="9068117" y="420419"/>
                  <a:pt x="9112391" y="454853"/>
                  <a:pt x="9113812" y="425670"/>
                </a:cubicBezTo>
                <a:cubicBezTo>
                  <a:pt x="9130955" y="430499"/>
                  <a:pt x="9138865" y="443788"/>
                  <a:pt x="9137318" y="424304"/>
                </a:cubicBezTo>
                <a:cubicBezTo>
                  <a:pt x="9143084" y="425358"/>
                  <a:pt x="9147048" y="424266"/>
                  <a:pt x="9150210" y="422135"/>
                </a:cubicBezTo>
                <a:lnTo>
                  <a:pt x="9151232" y="421070"/>
                </a:lnTo>
                <a:lnTo>
                  <a:pt x="9189246" y="432272"/>
                </a:lnTo>
                <a:lnTo>
                  <a:pt x="9194810" y="441511"/>
                </a:lnTo>
                <a:lnTo>
                  <a:pt x="9231370" y="451590"/>
                </a:lnTo>
                <a:lnTo>
                  <a:pt x="9343052" y="503495"/>
                </a:lnTo>
                <a:cubicBezTo>
                  <a:pt x="9415432" y="508795"/>
                  <a:pt x="9518955" y="534921"/>
                  <a:pt x="9584507" y="549197"/>
                </a:cubicBezTo>
                <a:cubicBezTo>
                  <a:pt x="9602038" y="561809"/>
                  <a:pt x="9675059" y="570203"/>
                  <a:pt x="9728309" y="560617"/>
                </a:cubicBezTo>
                <a:lnTo>
                  <a:pt x="9847792" y="580824"/>
                </a:lnTo>
                <a:cubicBezTo>
                  <a:pt x="9888744" y="590649"/>
                  <a:pt x="9918983" y="587450"/>
                  <a:pt x="9960019" y="587592"/>
                </a:cubicBezTo>
                <a:cubicBezTo>
                  <a:pt x="9984397" y="592516"/>
                  <a:pt x="9998461" y="593006"/>
                  <a:pt x="10039240" y="603107"/>
                </a:cubicBezTo>
                <a:cubicBezTo>
                  <a:pt x="10046863" y="602184"/>
                  <a:pt x="10074570" y="603512"/>
                  <a:pt x="10082169" y="601443"/>
                </a:cubicBezTo>
                <a:lnTo>
                  <a:pt x="10126500" y="603538"/>
                </a:lnTo>
                <a:lnTo>
                  <a:pt x="10261101" y="615053"/>
                </a:lnTo>
                <a:cubicBezTo>
                  <a:pt x="10274744" y="622448"/>
                  <a:pt x="10323589" y="631514"/>
                  <a:pt x="10336855" y="624804"/>
                </a:cubicBezTo>
                <a:cubicBezTo>
                  <a:pt x="10347867" y="624959"/>
                  <a:pt x="10374830" y="633622"/>
                  <a:pt x="10383868" y="625415"/>
                </a:cubicBezTo>
                <a:cubicBezTo>
                  <a:pt x="10409284" y="632493"/>
                  <a:pt x="10436539" y="633300"/>
                  <a:pt x="10445984" y="629262"/>
                </a:cubicBezTo>
                <a:cubicBezTo>
                  <a:pt x="10473833" y="619395"/>
                  <a:pt x="10495464" y="632839"/>
                  <a:pt x="10519280" y="631320"/>
                </a:cubicBezTo>
                <a:cubicBezTo>
                  <a:pt x="10558606" y="636140"/>
                  <a:pt x="10616449" y="646751"/>
                  <a:pt x="10644619" y="651566"/>
                </a:cubicBezTo>
                <a:cubicBezTo>
                  <a:pt x="10707078" y="667239"/>
                  <a:pt x="10806649" y="700317"/>
                  <a:pt x="10857724" y="712684"/>
                </a:cubicBezTo>
                <a:cubicBezTo>
                  <a:pt x="10915291" y="725495"/>
                  <a:pt x="10885368" y="688933"/>
                  <a:pt x="10951063" y="725767"/>
                </a:cubicBezTo>
                <a:cubicBezTo>
                  <a:pt x="10982008" y="727705"/>
                  <a:pt x="11007787" y="723528"/>
                  <a:pt x="11030956" y="721011"/>
                </a:cubicBezTo>
                <a:cubicBezTo>
                  <a:pt x="11029909" y="706023"/>
                  <a:pt x="11057496" y="724188"/>
                  <a:pt x="11085938" y="723892"/>
                </a:cubicBezTo>
                <a:cubicBezTo>
                  <a:pt x="11102606" y="725362"/>
                  <a:pt x="11125909" y="729502"/>
                  <a:pt x="11143411" y="733141"/>
                </a:cubicBezTo>
                <a:cubicBezTo>
                  <a:pt x="11171652" y="736317"/>
                  <a:pt x="11164089" y="762276"/>
                  <a:pt x="11195087" y="732494"/>
                </a:cubicBezTo>
                <a:cubicBezTo>
                  <a:pt x="11221976" y="745071"/>
                  <a:pt x="11231916" y="754905"/>
                  <a:pt x="11273972" y="753513"/>
                </a:cubicBezTo>
                <a:cubicBezTo>
                  <a:pt x="11288331" y="764337"/>
                  <a:pt x="11354320" y="819231"/>
                  <a:pt x="11369715" y="813181"/>
                </a:cubicBezTo>
                <a:cubicBezTo>
                  <a:pt x="11408024" y="821140"/>
                  <a:pt x="11417570" y="873027"/>
                  <a:pt x="11462695" y="874654"/>
                </a:cubicBezTo>
                <a:cubicBezTo>
                  <a:pt x="11507338" y="891120"/>
                  <a:pt x="11468277" y="926374"/>
                  <a:pt x="11516473" y="928206"/>
                </a:cubicBezTo>
                <a:lnTo>
                  <a:pt x="11585369" y="1004898"/>
                </a:lnTo>
                <a:cubicBezTo>
                  <a:pt x="11627915" y="1047460"/>
                  <a:pt x="11688670" y="1023969"/>
                  <a:pt x="11712382" y="1047864"/>
                </a:cubicBezTo>
                <a:cubicBezTo>
                  <a:pt x="11736094" y="1071759"/>
                  <a:pt x="11860362" y="1135225"/>
                  <a:pt x="11894613" y="1148265"/>
                </a:cubicBezTo>
                <a:cubicBezTo>
                  <a:pt x="11928864" y="1161305"/>
                  <a:pt x="11872782" y="1124390"/>
                  <a:pt x="11917888" y="1126105"/>
                </a:cubicBezTo>
                <a:cubicBezTo>
                  <a:pt x="11967364" y="1138091"/>
                  <a:pt x="11978191" y="1115038"/>
                  <a:pt x="12080164" y="1090885"/>
                </a:cubicBezTo>
                <a:cubicBezTo>
                  <a:pt x="12093592" y="1092452"/>
                  <a:pt x="12126659" y="1037250"/>
                  <a:pt x="12140863" y="1035036"/>
                </a:cubicBezTo>
                <a:lnTo>
                  <a:pt x="12192002" y="1015838"/>
                </a:lnTo>
                <a:lnTo>
                  <a:pt x="12192002" y="1955549"/>
                </a:lnTo>
                <a:lnTo>
                  <a:pt x="12192000" y="1955549"/>
                </a:lnTo>
                <a:lnTo>
                  <a:pt x="12192000" y="2122526"/>
                </a:lnTo>
                <a:lnTo>
                  <a:pt x="0" y="2122526"/>
                </a:lnTo>
                <a:lnTo>
                  <a:pt x="0" y="1348327"/>
                </a:lnTo>
                <a:lnTo>
                  <a:pt x="2" y="1348327"/>
                </a:lnTo>
                <a:lnTo>
                  <a:pt x="2" y="592017"/>
                </a:lnTo>
                <a:lnTo>
                  <a:pt x="15526" y="586548"/>
                </a:lnTo>
                <a:cubicBezTo>
                  <a:pt x="35255" y="585160"/>
                  <a:pt x="72229" y="592802"/>
                  <a:pt x="118381" y="583692"/>
                </a:cubicBezTo>
                <a:lnTo>
                  <a:pt x="292435" y="531887"/>
                </a:lnTo>
                <a:cubicBezTo>
                  <a:pt x="333820" y="524854"/>
                  <a:pt x="366418" y="510849"/>
                  <a:pt x="404015" y="511191"/>
                </a:cubicBezTo>
                <a:cubicBezTo>
                  <a:pt x="415660" y="502454"/>
                  <a:pt x="428065" y="497716"/>
                  <a:pt x="445099" y="505368"/>
                </a:cubicBezTo>
                <a:cubicBezTo>
                  <a:pt x="473049" y="498059"/>
                  <a:pt x="549479" y="473644"/>
                  <a:pt x="571717" y="467338"/>
                </a:cubicBezTo>
                <a:lnTo>
                  <a:pt x="578535" y="467527"/>
                </a:lnTo>
                <a:cubicBezTo>
                  <a:pt x="582714" y="467117"/>
                  <a:pt x="586282" y="465474"/>
                  <a:pt x="596792" y="464875"/>
                </a:cubicBezTo>
                <a:cubicBezTo>
                  <a:pt x="618517" y="457289"/>
                  <a:pt x="688384" y="430106"/>
                  <a:pt x="708875" y="422017"/>
                </a:cubicBezTo>
                <a:cubicBezTo>
                  <a:pt x="714996" y="421315"/>
                  <a:pt x="718074" y="419183"/>
                  <a:pt x="719742" y="416340"/>
                </a:cubicBezTo>
                <a:cubicBezTo>
                  <a:pt x="719843" y="415919"/>
                  <a:pt x="719947" y="415498"/>
                  <a:pt x="720047" y="415078"/>
                </a:cubicBezTo>
                <a:lnTo>
                  <a:pt x="763053" y="414307"/>
                </a:lnTo>
                <a:lnTo>
                  <a:pt x="767901" y="412086"/>
                </a:lnTo>
                <a:lnTo>
                  <a:pt x="797041" y="414293"/>
                </a:lnTo>
                <a:lnTo>
                  <a:pt x="811506" y="413988"/>
                </a:lnTo>
                <a:lnTo>
                  <a:pt x="816809" y="416882"/>
                </a:lnTo>
                <a:cubicBezTo>
                  <a:pt x="821862" y="418352"/>
                  <a:pt x="828232" y="418327"/>
                  <a:pt x="837540" y="414918"/>
                </a:cubicBezTo>
                <a:lnTo>
                  <a:pt x="858269" y="416131"/>
                </a:lnTo>
                <a:cubicBezTo>
                  <a:pt x="864622" y="417683"/>
                  <a:pt x="943264" y="400945"/>
                  <a:pt x="948732" y="404293"/>
                </a:cubicBezTo>
                <a:cubicBezTo>
                  <a:pt x="1007438" y="402718"/>
                  <a:pt x="1078958" y="412604"/>
                  <a:pt x="1149979" y="406698"/>
                </a:cubicBezTo>
                <a:cubicBezTo>
                  <a:pt x="1264076" y="391985"/>
                  <a:pt x="1418281" y="371972"/>
                  <a:pt x="1496110" y="357263"/>
                </a:cubicBezTo>
                <a:cubicBezTo>
                  <a:pt x="1524373" y="323194"/>
                  <a:pt x="1569686" y="343349"/>
                  <a:pt x="1608669" y="331673"/>
                </a:cubicBezTo>
                <a:cubicBezTo>
                  <a:pt x="1628634" y="319376"/>
                  <a:pt x="1652708" y="325981"/>
                  <a:pt x="1675071" y="324776"/>
                </a:cubicBezTo>
                <a:cubicBezTo>
                  <a:pt x="1696661" y="320902"/>
                  <a:pt x="1719608" y="311993"/>
                  <a:pt x="1738204" y="308427"/>
                </a:cubicBezTo>
                <a:lnTo>
                  <a:pt x="1786655" y="303376"/>
                </a:lnTo>
                <a:cubicBezTo>
                  <a:pt x="1814690" y="308462"/>
                  <a:pt x="1843563" y="316239"/>
                  <a:pt x="1873080" y="330998"/>
                </a:cubicBezTo>
                <a:cubicBezTo>
                  <a:pt x="1885328" y="340074"/>
                  <a:pt x="1907076" y="340787"/>
                  <a:pt x="1921650" y="332593"/>
                </a:cubicBezTo>
                <a:cubicBezTo>
                  <a:pt x="1924160" y="331181"/>
                  <a:pt x="1926358" y="329554"/>
                  <a:pt x="1928172" y="327762"/>
                </a:cubicBezTo>
                <a:cubicBezTo>
                  <a:pt x="1964849" y="349443"/>
                  <a:pt x="1978703" y="334060"/>
                  <a:pt x="1997356" y="349707"/>
                </a:cubicBezTo>
                <a:cubicBezTo>
                  <a:pt x="2045552" y="350382"/>
                  <a:pt x="2077539" y="328078"/>
                  <a:pt x="2094665" y="341687"/>
                </a:cubicBezTo>
                <a:cubicBezTo>
                  <a:pt x="2129868" y="337565"/>
                  <a:pt x="2171836" y="328633"/>
                  <a:pt x="2208578" y="324976"/>
                </a:cubicBezTo>
                <a:cubicBezTo>
                  <a:pt x="2233182" y="323400"/>
                  <a:pt x="2276000" y="319205"/>
                  <a:pt x="2315112" y="319743"/>
                </a:cubicBezTo>
                <a:cubicBezTo>
                  <a:pt x="2354027" y="341739"/>
                  <a:pt x="2411581" y="311650"/>
                  <a:pt x="2443255" y="328210"/>
                </a:cubicBezTo>
                <a:lnTo>
                  <a:pt x="2568028" y="342111"/>
                </a:lnTo>
                <a:cubicBezTo>
                  <a:pt x="2608701" y="337537"/>
                  <a:pt x="2582516" y="375805"/>
                  <a:pt x="2646527" y="315870"/>
                </a:cubicBezTo>
                <a:cubicBezTo>
                  <a:pt x="2717602" y="329320"/>
                  <a:pt x="2719299" y="298751"/>
                  <a:pt x="2781569" y="326406"/>
                </a:cubicBezTo>
                <a:lnTo>
                  <a:pt x="3030291" y="348227"/>
                </a:lnTo>
                <a:cubicBezTo>
                  <a:pt x="3072289" y="343635"/>
                  <a:pt x="3082691" y="349641"/>
                  <a:pt x="3142556" y="350870"/>
                </a:cubicBezTo>
                <a:cubicBezTo>
                  <a:pt x="3203390" y="348332"/>
                  <a:pt x="3209724" y="356304"/>
                  <a:pt x="3262356" y="358645"/>
                </a:cubicBezTo>
                <a:cubicBezTo>
                  <a:pt x="3295546" y="360921"/>
                  <a:pt x="3336380" y="362051"/>
                  <a:pt x="3341698" y="364522"/>
                </a:cubicBezTo>
                <a:lnTo>
                  <a:pt x="3344026" y="363547"/>
                </a:lnTo>
                <a:cubicBezTo>
                  <a:pt x="3353997" y="361853"/>
                  <a:pt x="3359859" y="362931"/>
                  <a:pt x="3363888" y="365229"/>
                </a:cubicBezTo>
                <a:lnTo>
                  <a:pt x="3400728" y="382181"/>
                </a:lnTo>
                <a:lnTo>
                  <a:pt x="3473223" y="370133"/>
                </a:lnTo>
                <a:cubicBezTo>
                  <a:pt x="3488625" y="364503"/>
                  <a:pt x="3513943" y="370768"/>
                  <a:pt x="3536135" y="366472"/>
                </a:cubicBezTo>
                <a:cubicBezTo>
                  <a:pt x="3549392" y="369181"/>
                  <a:pt x="3571626" y="354982"/>
                  <a:pt x="3585978" y="356773"/>
                </a:cubicBezTo>
                <a:lnTo>
                  <a:pt x="3594501" y="357463"/>
                </a:lnTo>
                <a:lnTo>
                  <a:pt x="3594736" y="357194"/>
                </a:lnTo>
                <a:cubicBezTo>
                  <a:pt x="3596729" y="356739"/>
                  <a:pt x="3599583" y="356739"/>
                  <a:pt x="3603855" y="357358"/>
                </a:cubicBezTo>
                <a:lnTo>
                  <a:pt x="3610035" y="358720"/>
                </a:lnTo>
                <a:lnTo>
                  <a:pt x="3682513" y="326449"/>
                </a:lnTo>
                <a:cubicBezTo>
                  <a:pt x="3725132" y="319209"/>
                  <a:pt x="3741010" y="317232"/>
                  <a:pt x="3789760" y="302526"/>
                </a:cubicBezTo>
                <a:cubicBezTo>
                  <a:pt x="3829631" y="295662"/>
                  <a:pt x="3861095" y="281792"/>
                  <a:pt x="3897275" y="282288"/>
                </a:cubicBezTo>
                <a:cubicBezTo>
                  <a:pt x="3908538" y="273598"/>
                  <a:pt x="3920509" y="268909"/>
                  <a:pt x="3936846" y="276633"/>
                </a:cubicBezTo>
                <a:cubicBezTo>
                  <a:pt x="3972980" y="267440"/>
                  <a:pt x="3976670" y="252111"/>
                  <a:pt x="4004538" y="259176"/>
                </a:cubicBezTo>
                <a:cubicBezTo>
                  <a:pt x="4016877" y="233368"/>
                  <a:pt x="4021427" y="241744"/>
                  <a:pt x="4033778" y="246608"/>
                </a:cubicBezTo>
                <a:lnTo>
                  <a:pt x="4035363" y="246843"/>
                </a:lnTo>
                <a:lnTo>
                  <a:pt x="4036996" y="243176"/>
                </a:lnTo>
                <a:lnTo>
                  <a:pt x="4042364" y="240742"/>
                </a:lnTo>
                <a:lnTo>
                  <a:pt x="4058954" y="239121"/>
                </a:lnTo>
                <a:lnTo>
                  <a:pt x="4065510" y="239339"/>
                </a:lnTo>
                <a:cubicBezTo>
                  <a:pt x="4069909" y="239180"/>
                  <a:pt x="4072681" y="238679"/>
                  <a:pt x="4074427" y="237895"/>
                </a:cubicBezTo>
                <a:cubicBezTo>
                  <a:pt x="4074466" y="237796"/>
                  <a:pt x="4074507" y="237697"/>
                  <a:pt x="4074546" y="237596"/>
                </a:cubicBezTo>
                <a:lnTo>
                  <a:pt x="4083097" y="236761"/>
                </a:lnTo>
                <a:cubicBezTo>
                  <a:pt x="4099102" y="230874"/>
                  <a:pt x="4124720" y="217294"/>
                  <a:pt x="4142745" y="210228"/>
                </a:cubicBezTo>
                <a:cubicBezTo>
                  <a:pt x="4161277" y="209757"/>
                  <a:pt x="4204215" y="211652"/>
                  <a:pt x="4191248" y="194363"/>
                </a:cubicBezTo>
                <a:cubicBezTo>
                  <a:pt x="4197143" y="193685"/>
                  <a:pt x="4200119" y="191566"/>
                  <a:pt x="4201744" y="188729"/>
                </a:cubicBezTo>
                <a:cubicBezTo>
                  <a:pt x="4201845" y="188309"/>
                  <a:pt x="4201947" y="187890"/>
                  <a:pt x="4202048" y="187470"/>
                </a:cubicBezTo>
                <a:lnTo>
                  <a:pt x="4248116" y="184675"/>
                </a:lnTo>
                <a:lnTo>
                  <a:pt x="4276141" y="186999"/>
                </a:lnTo>
                <a:lnTo>
                  <a:pt x="4290062" y="186753"/>
                </a:lnTo>
                <a:lnTo>
                  <a:pt x="4295143" y="189670"/>
                </a:lnTo>
                <a:cubicBezTo>
                  <a:pt x="4299996" y="191161"/>
                  <a:pt x="4306126" y="191162"/>
                  <a:pt x="4315108" y="187791"/>
                </a:cubicBezTo>
                <a:lnTo>
                  <a:pt x="4316965" y="186450"/>
                </a:lnTo>
                <a:lnTo>
                  <a:pt x="4362875" y="193065"/>
                </a:lnTo>
                <a:cubicBezTo>
                  <a:pt x="4368977" y="194642"/>
                  <a:pt x="4423306" y="188348"/>
                  <a:pt x="4428542" y="191719"/>
                </a:cubicBezTo>
                <a:cubicBezTo>
                  <a:pt x="4462662" y="194921"/>
                  <a:pt x="4457822" y="194180"/>
                  <a:pt x="4515813" y="181068"/>
                </a:cubicBezTo>
                <a:cubicBezTo>
                  <a:pt x="4524746" y="178930"/>
                  <a:pt x="4680151" y="178122"/>
                  <a:pt x="4715526" y="171166"/>
                </a:cubicBezTo>
                <a:cubicBezTo>
                  <a:pt x="4741916" y="171832"/>
                  <a:pt x="4677963" y="180680"/>
                  <a:pt x="4762447" y="162678"/>
                </a:cubicBezTo>
                <a:cubicBezTo>
                  <a:pt x="4784109" y="162698"/>
                  <a:pt x="4806742" y="151552"/>
                  <a:pt x="4840439" y="134910"/>
                </a:cubicBezTo>
                <a:cubicBezTo>
                  <a:pt x="4916356" y="97503"/>
                  <a:pt x="4937025" y="110510"/>
                  <a:pt x="5011513" y="110893"/>
                </a:cubicBezTo>
                <a:cubicBezTo>
                  <a:pt x="5038947" y="76939"/>
                  <a:pt x="5028196" y="106028"/>
                  <a:pt x="5065790" y="94512"/>
                </a:cubicBezTo>
                <a:cubicBezTo>
                  <a:pt x="5064856" y="121900"/>
                  <a:pt x="5108319" y="72464"/>
                  <a:pt x="5121659" y="101083"/>
                </a:cubicBezTo>
                <a:cubicBezTo>
                  <a:pt x="5128079" y="98081"/>
                  <a:pt x="5133876" y="94270"/>
                  <a:pt x="5139595" y="90230"/>
                </a:cubicBezTo>
                <a:lnTo>
                  <a:pt x="5142598" y="88129"/>
                </a:lnTo>
                <a:lnTo>
                  <a:pt x="5156554" y="84729"/>
                </a:lnTo>
                <a:lnTo>
                  <a:pt x="5174660" y="77506"/>
                </a:lnTo>
                <a:lnTo>
                  <a:pt x="5222961" y="74516"/>
                </a:lnTo>
                <a:cubicBezTo>
                  <a:pt x="5230550" y="71886"/>
                  <a:pt x="5251598" y="63576"/>
                  <a:pt x="5261763" y="63392"/>
                </a:cubicBezTo>
                <a:lnTo>
                  <a:pt x="5381667" y="42975"/>
                </a:lnTo>
                <a:cubicBezTo>
                  <a:pt x="5391827" y="39989"/>
                  <a:pt x="5429368" y="35305"/>
                  <a:pt x="5432760" y="25273"/>
                </a:cubicBezTo>
                <a:cubicBezTo>
                  <a:pt x="5439009" y="12982"/>
                  <a:pt x="5478134" y="27048"/>
                  <a:pt x="5470905" y="14020"/>
                </a:cubicBezTo>
                <a:lnTo>
                  <a:pt x="562696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27" name="Google Shape;227;p5"/>
          <p:cNvSpPr/>
          <p:nvPr/>
        </p:nvSpPr>
        <p:spPr>
          <a:xfrm>
            <a:off x="-2" y="4906504"/>
            <a:ext cx="12192000" cy="1951997"/>
          </a:xfrm>
          <a:custGeom>
            <a:rect b="b" l="l" r="r" t="t"/>
            <a:pathLst>
              <a:path extrusionOk="0" h="2122526" w="12192002">
                <a:moveTo>
                  <a:pt x="5626960" y="0"/>
                </a:moveTo>
                <a:lnTo>
                  <a:pt x="5758918" y="1023"/>
                </a:lnTo>
                <a:lnTo>
                  <a:pt x="5957375" y="16715"/>
                </a:lnTo>
                <a:cubicBezTo>
                  <a:pt x="5970127" y="20033"/>
                  <a:pt x="5998679" y="20946"/>
                  <a:pt x="6010090" y="20359"/>
                </a:cubicBezTo>
                <a:lnTo>
                  <a:pt x="6041282" y="15266"/>
                </a:lnTo>
                <a:lnTo>
                  <a:pt x="6048637" y="6917"/>
                </a:lnTo>
                <a:lnTo>
                  <a:pt x="6068529" y="7600"/>
                </a:lnTo>
                <a:lnTo>
                  <a:pt x="6073847" y="6063"/>
                </a:lnTo>
                <a:cubicBezTo>
                  <a:pt x="6090539" y="9219"/>
                  <a:pt x="6128055" y="22767"/>
                  <a:pt x="6168673" y="26525"/>
                </a:cubicBezTo>
                <a:cubicBezTo>
                  <a:pt x="6209291" y="30283"/>
                  <a:pt x="6297550" y="13090"/>
                  <a:pt x="6317559" y="28612"/>
                </a:cubicBezTo>
                <a:cubicBezTo>
                  <a:pt x="6409695" y="55045"/>
                  <a:pt x="6472153" y="31322"/>
                  <a:pt x="6549454" y="75412"/>
                </a:cubicBezTo>
                <a:cubicBezTo>
                  <a:pt x="6628105" y="80632"/>
                  <a:pt x="6649105" y="94733"/>
                  <a:pt x="6708221" y="104188"/>
                </a:cubicBezTo>
                <a:cubicBezTo>
                  <a:pt x="6787988" y="118277"/>
                  <a:pt x="6871921" y="137351"/>
                  <a:pt x="6904145" y="132143"/>
                </a:cubicBezTo>
                <a:cubicBezTo>
                  <a:pt x="6943644" y="126545"/>
                  <a:pt x="6937527" y="150711"/>
                  <a:pt x="7018495" y="161649"/>
                </a:cubicBezTo>
                <a:cubicBezTo>
                  <a:pt x="7050188" y="159320"/>
                  <a:pt x="7061147" y="160297"/>
                  <a:pt x="7096987" y="161275"/>
                </a:cubicBezTo>
                <a:lnTo>
                  <a:pt x="7170807" y="173503"/>
                </a:lnTo>
                <a:cubicBezTo>
                  <a:pt x="7184505" y="172489"/>
                  <a:pt x="7192111" y="174628"/>
                  <a:pt x="7197003" y="178151"/>
                </a:cubicBezTo>
                <a:lnTo>
                  <a:pt x="7201101" y="183509"/>
                </a:lnTo>
                <a:lnTo>
                  <a:pt x="7218559" y="188059"/>
                </a:lnTo>
                <a:lnTo>
                  <a:pt x="7310852" y="213308"/>
                </a:lnTo>
                <a:lnTo>
                  <a:pt x="7312179" y="211866"/>
                </a:lnTo>
                <a:cubicBezTo>
                  <a:pt x="7333989" y="206326"/>
                  <a:pt x="7374788" y="205221"/>
                  <a:pt x="7405390" y="202271"/>
                </a:cubicBezTo>
                <a:cubicBezTo>
                  <a:pt x="7422527" y="207464"/>
                  <a:pt x="7476985" y="190048"/>
                  <a:pt x="7495794" y="194166"/>
                </a:cubicBezTo>
                <a:lnTo>
                  <a:pt x="7507039" y="196118"/>
                </a:lnTo>
                <a:lnTo>
                  <a:pt x="7507411" y="195791"/>
                </a:lnTo>
                <a:cubicBezTo>
                  <a:pt x="7510172" y="195437"/>
                  <a:pt x="7513992" y="195787"/>
                  <a:pt x="7519570" y="197126"/>
                </a:cubicBezTo>
                <a:lnTo>
                  <a:pt x="7527542" y="199679"/>
                </a:lnTo>
                <a:lnTo>
                  <a:pt x="7614346" y="205507"/>
                </a:lnTo>
                <a:lnTo>
                  <a:pt x="7718744" y="202036"/>
                </a:lnTo>
                <a:cubicBezTo>
                  <a:pt x="7780965" y="210608"/>
                  <a:pt x="7835119" y="212839"/>
                  <a:pt x="7905407" y="227751"/>
                </a:cubicBezTo>
                <a:cubicBezTo>
                  <a:pt x="7967070" y="225346"/>
                  <a:pt x="8025467" y="246582"/>
                  <a:pt x="8090271" y="269724"/>
                </a:cubicBezTo>
                <a:cubicBezTo>
                  <a:pt x="8147130" y="284670"/>
                  <a:pt x="8181827" y="318792"/>
                  <a:pt x="8245834" y="315885"/>
                </a:cubicBezTo>
                <a:cubicBezTo>
                  <a:pt x="8246647" y="320745"/>
                  <a:pt x="8248859" y="325027"/>
                  <a:pt x="8252033" y="328877"/>
                </a:cubicBezTo>
                <a:lnTo>
                  <a:pt x="8263376" y="338720"/>
                </a:lnTo>
                <a:lnTo>
                  <a:pt x="8266075" y="338490"/>
                </a:lnTo>
                <a:cubicBezTo>
                  <a:pt x="8276151" y="339772"/>
                  <a:pt x="8280845" y="342420"/>
                  <a:pt x="8283149" y="345665"/>
                </a:cubicBezTo>
                <a:lnTo>
                  <a:pt x="8284276" y="350108"/>
                </a:lnTo>
                <a:lnTo>
                  <a:pt x="8295173" y="355931"/>
                </a:lnTo>
                <a:lnTo>
                  <a:pt x="8314432" y="369826"/>
                </a:lnTo>
                <a:lnTo>
                  <a:pt x="8320104" y="370152"/>
                </a:lnTo>
                <a:lnTo>
                  <a:pt x="8352372" y="387570"/>
                </a:lnTo>
                <a:lnTo>
                  <a:pt x="8353799" y="386730"/>
                </a:lnTo>
                <a:cubicBezTo>
                  <a:pt x="8357733" y="385247"/>
                  <a:pt x="8362024" y="384899"/>
                  <a:pt x="8367182" y="386924"/>
                </a:cubicBezTo>
                <a:lnTo>
                  <a:pt x="8490249" y="400966"/>
                </a:lnTo>
                <a:lnTo>
                  <a:pt x="8497594" y="404016"/>
                </a:lnTo>
                <a:lnTo>
                  <a:pt x="8497968" y="403837"/>
                </a:lnTo>
                <a:cubicBezTo>
                  <a:pt x="8500048" y="403987"/>
                  <a:pt x="8502649" y="404798"/>
                  <a:pt x="8506167" y="406575"/>
                </a:cubicBezTo>
                <a:lnTo>
                  <a:pt x="8510983" y="409576"/>
                </a:lnTo>
                <a:lnTo>
                  <a:pt x="8525230" y="415491"/>
                </a:lnTo>
                <a:lnTo>
                  <a:pt x="8596071" y="400649"/>
                </a:lnTo>
                <a:cubicBezTo>
                  <a:pt x="8639145" y="406126"/>
                  <a:pt x="8671609" y="389686"/>
                  <a:pt x="8707847" y="409221"/>
                </a:cubicBezTo>
                <a:cubicBezTo>
                  <a:pt x="8748197" y="414263"/>
                  <a:pt x="8719822" y="400602"/>
                  <a:pt x="8752444" y="411322"/>
                </a:cubicBezTo>
                <a:cubicBezTo>
                  <a:pt x="8789303" y="414879"/>
                  <a:pt x="8898034" y="429534"/>
                  <a:pt x="8928988" y="430554"/>
                </a:cubicBezTo>
                <a:cubicBezTo>
                  <a:pt x="8955520" y="410467"/>
                  <a:pt x="8954693" y="419415"/>
                  <a:pt x="8963048" y="427366"/>
                </a:cubicBezTo>
                <a:lnTo>
                  <a:pt x="8968011" y="425141"/>
                </a:lnTo>
                <a:lnTo>
                  <a:pt x="8974337" y="424441"/>
                </a:lnTo>
                <a:lnTo>
                  <a:pt x="8990394" y="427667"/>
                </a:lnTo>
                <a:lnTo>
                  <a:pt x="8996232" y="429728"/>
                </a:lnTo>
                <a:cubicBezTo>
                  <a:pt x="9000327" y="430831"/>
                  <a:pt x="9003146" y="431159"/>
                  <a:pt x="9005201" y="430939"/>
                </a:cubicBezTo>
                <a:lnTo>
                  <a:pt x="9005486" y="430699"/>
                </a:lnTo>
                <a:lnTo>
                  <a:pt x="9053453" y="433984"/>
                </a:lnTo>
                <a:cubicBezTo>
                  <a:pt x="9068117" y="420419"/>
                  <a:pt x="9112391" y="454853"/>
                  <a:pt x="9113812" y="425670"/>
                </a:cubicBezTo>
                <a:cubicBezTo>
                  <a:pt x="9130955" y="430499"/>
                  <a:pt x="9138865" y="443788"/>
                  <a:pt x="9137318" y="424304"/>
                </a:cubicBezTo>
                <a:cubicBezTo>
                  <a:pt x="9143084" y="425358"/>
                  <a:pt x="9147048" y="424266"/>
                  <a:pt x="9150210" y="422135"/>
                </a:cubicBezTo>
                <a:lnTo>
                  <a:pt x="9151232" y="421070"/>
                </a:lnTo>
                <a:lnTo>
                  <a:pt x="9189246" y="432272"/>
                </a:lnTo>
                <a:lnTo>
                  <a:pt x="9194810" y="441511"/>
                </a:lnTo>
                <a:lnTo>
                  <a:pt x="9231370" y="451590"/>
                </a:lnTo>
                <a:lnTo>
                  <a:pt x="9343052" y="503495"/>
                </a:lnTo>
                <a:cubicBezTo>
                  <a:pt x="9415432" y="508795"/>
                  <a:pt x="9518955" y="534921"/>
                  <a:pt x="9584507" y="549197"/>
                </a:cubicBezTo>
                <a:cubicBezTo>
                  <a:pt x="9602038" y="561809"/>
                  <a:pt x="9675059" y="570203"/>
                  <a:pt x="9728309" y="560617"/>
                </a:cubicBezTo>
                <a:lnTo>
                  <a:pt x="9847792" y="580824"/>
                </a:lnTo>
                <a:cubicBezTo>
                  <a:pt x="9888744" y="590649"/>
                  <a:pt x="9918983" y="587450"/>
                  <a:pt x="9960019" y="587592"/>
                </a:cubicBezTo>
                <a:cubicBezTo>
                  <a:pt x="9984397" y="592516"/>
                  <a:pt x="9998461" y="593006"/>
                  <a:pt x="10039240" y="603107"/>
                </a:cubicBezTo>
                <a:cubicBezTo>
                  <a:pt x="10046863" y="602184"/>
                  <a:pt x="10074570" y="603512"/>
                  <a:pt x="10082169" y="601443"/>
                </a:cubicBezTo>
                <a:lnTo>
                  <a:pt x="10126500" y="603538"/>
                </a:lnTo>
                <a:lnTo>
                  <a:pt x="10261101" y="615053"/>
                </a:lnTo>
                <a:cubicBezTo>
                  <a:pt x="10274744" y="622448"/>
                  <a:pt x="10323589" y="631514"/>
                  <a:pt x="10336855" y="624804"/>
                </a:cubicBezTo>
                <a:cubicBezTo>
                  <a:pt x="10347867" y="624959"/>
                  <a:pt x="10374830" y="633622"/>
                  <a:pt x="10383868" y="625415"/>
                </a:cubicBezTo>
                <a:cubicBezTo>
                  <a:pt x="10409284" y="632493"/>
                  <a:pt x="10436539" y="633300"/>
                  <a:pt x="10445984" y="629262"/>
                </a:cubicBezTo>
                <a:cubicBezTo>
                  <a:pt x="10473833" y="619395"/>
                  <a:pt x="10495464" y="632839"/>
                  <a:pt x="10519280" y="631320"/>
                </a:cubicBezTo>
                <a:cubicBezTo>
                  <a:pt x="10558606" y="636140"/>
                  <a:pt x="10616449" y="646751"/>
                  <a:pt x="10644619" y="651566"/>
                </a:cubicBezTo>
                <a:cubicBezTo>
                  <a:pt x="10707078" y="667239"/>
                  <a:pt x="10806649" y="700317"/>
                  <a:pt x="10857724" y="712684"/>
                </a:cubicBezTo>
                <a:cubicBezTo>
                  <a:pt x="10915291" y="725495"/>
                  <a:pt x="10885368" y="688933"/>
                  <a:pt x="10951063" y="725767"/>
                </a:cubicBezTo>
                <a:cubicBezTo>
                  <a:pt x="10982008" y="727705"/>
                  <a:pt x="11007787" y="723528"/>
                  <a:pt x="11030956" y="721011"/>
                </a:cubicBezTo>
                <a:cubicBezTo>
                  <a:pt x="11029909" y="706023"/>
                  <a:pt x="11057496" y="724188"/>
                  <a:pt x="11085938" y="723892"/>
                </a:cubicBezTo>
                <a:cubicBezTo>
                  <a:pt x="11102606" y="725362"/>
                  <a:pt x="11125909" y="729502"/>
                  <a:pt x="11143411" y="733141"/>
                </a:cubicBezTo>
                <a:cubicBezTo>
                  <a:pt x="11171652" y="736317"/>
                  <a:pt x="11164089" y="762276"/>
                  <a:pt x="11195087" y="732494"/>
                </a:cubicBezTo>
                <a:cubicBezTo>
                  <a:pt x="11221976" y="745071"/>
                  <a:pt x="11231916" y="754905"/>
                  <a:pt x="11273972" y="753513"/>
                </a:cubicBezTo>
                <a:cubicBezTo>
                  <a:pt x="11288331" y="764337"/>
                  <a:pt x="11354320" y="819231"/>
                  <a:pt x="11369715" y="813181"/>
                </a:cubicBezTo>
                <a:cubicBezTo>
                  <a:pt x="11408024" y="821140"/>
                  <a:pt x="11417570" y="873027"/>
                  <a:pt x="11462695" y="874654"/>
                </a:cubicBezTo>
                <a:cubicBezTo>
                  <a:pt x="11507338" y="891120"/>
                  <a:pt x="11468277" y="926374"/>
                  <a:pt x="11516473" y="928206"/>
                </a:cubicBezTo>
                <a:lnTo>
                  <a:pt x="11585369" y="1004898"/>
                </a:lnTo>
                <a:cubicBezTo>
                  <a:pt x="11627915" y="1047460"/>
                  <a:pt x="11688670" y="1023969"/>
                  <a:pt x="11712382" y="1047864"/>
                </a:cubicBezTo>
                <a:cubicBezTo>
                  <a:pt x="11736094" y="1071759"/>
                  <a:pt x="11860362" y="1135225"/>
                  <a:pt x="11894613" y="1148265"/>
                </a:cubicBezTo>
                <a:cubicBezTo>
                  <a:pt x="11928864" y="1161305"/>
                  <a:pt x="11872782" y="1124390"/>
                  <a:pt x="11917888" y="1126105"/>
                </a:cubicBezTo>
                <a:cubicBezTo>
                  <a:pt x="11967364" y="1138091"/>
                  <a:pt x="11978191" y="1115038"/>
                  <a:pt x="12080164" y="1090885"/>
                </a:cubicBezTo>
                <a:cubicBezTo>
                  <a:pt x="12093592" y="1092452"/>
                  <a:pt x="12126659" y="1037250"/>
                  <a:pt x="12140863" y="1035036"/>
                </a:cubicBezTo>
                <a:lnTo>
                  <a:pt x="12192002" y="1015838"/>
                </a:lnTo>
                <a:lnTo>
                  <a:pt x="12192002" y="1955549"/>
                </a:lnTo>
                <a:lnTo>
                  <a:pt x="12192000" y="1955549"/>
                </a:lnTo>
                <a:lnTo>
                  <a:pt x="12192000" y="2122526"/>
                </a:lnTo>
                <a:lnTo>
                  <a:pt x="0" y="2122526"/>
                </a:lnTo>
                <a:lnTo>
                  <a:pt x="0" y="1348327"/>
                </a:lnTo>
                <a:lnTo>
                  <a:pt x="2" y="1348327"/>
                </a:lnTo>
                <a:lnTo>
                  <a:pt x="2" y="592017"/>
                </a:lnTo>
                <a:lnTo>
                  <a:pt x="15526" y="586548"/>
                </a:lnTo>
                <a:cubicBezTo>
                  <a:pt x="35255" y="585160"/>
                  <a:pt x="72229" y="592802"/>
                  <a:pt x="118381" y="583692"/>
                </a:cubicBezTo>
                <a:lnTo>
                  <a:pt x="292435" y="531887"/>
                </a:lnTo>
                <a:cubicBezTo>
                  <a:pt x="333820" y="524854"/>
                  <a:pt x="366418" y="510849"/>
                  <a:pt x="404015" y="511191"/>
                </a:cubicBezTo>
                <a:cubicBezTo>
                  <a:pt x="415660" y="502454"/>
                  <a:pt x="428065" y="497716"/>
                  <a:pt x="445099" y="505368"/>
                </a:cubicBezTo>
                <a:cubicBezTo>
                  <a:pt x="473049" y="498059"/>
                  <a:pt x="549479" y="473644"/>
                  <a:pt x="571717" y="467338"/>
                </a:cubicBezTo>
                <a:lnTo>
                  <a:pt x="578535" y="467527"/>
                </a:lnTo>
                <a:cubicBezTo>
                  <a:pt x="582714" y="467117"/>
                  <a:pt x="586282" y="465474"/>
                  <a:pt x="596792" y="464875"/>
                </a:cubicBezTo>
                <a:cubicBezTo>
                  <a:pt x="618517" y="457289"/>
                  <a:pt x="688384" y="430106"/>
                  <a:pt x="708875" y="422017"/>
                </a:cubicBezTo>
                <a:cubicBezTo>
                  <a:pt x="714996" y="421315"/>
                  <a:pt x="718074" y="419183"/>
                  <a:pt x="719742" y="416340"/>
                </a:cubicBezTo>
                <a:cubicBezTo>
                  <a:pt x="719843" y="415919"/>
                  <a:pt x="719947" y="415498"/>
                  <a:pt x="720047" y="415078"/>
                </a:cubicBezTo>
                <a:lnTo>
                  <a:pt x="763053" y="414307"/>
                </a:lnTo>
                <a:lnTo>
                  <a:pt x="767901" y="412086"/>
                </a:lnTo>
                <a:lnTo>
                  <a:pt x="797041" y="414293"/>
                </a:lnTo>
                <a:lnTo>
                  <a:pt x="811506" y="413988"/>
                </a:lnTo>
                <a:lnTo>
                  <a:pt x="816809" y="416882"/>
                </a:lnTo>
                <a:cubicBezTo>
                  <a:pt x="821862" y="418352"/>
                  <a:pt x="828232" y="418327"/>
                  <a:pt x="837540" y="414918"/>
                </a:cubicBezTo>
                <a:lnTo>
                  <a:pt x="858269" y="416131"/>
                </a:lnTo>
                <a:cubicBezTo>
                  <a:pt x="864622" y="417683"/>
                  <a:pt x="943264" y="400945"/>
                  <a:pt x="948732" y="404293"/>
                </a:cubicBezTo>
                <a:cubicBezTo>
                  <a:pt x="1007438" y="402718"/>
                  <a:pt x="1078958" y="412604"/>
                  <a:pt x="1149979" y="406698"/>
                </a:cubicBezTo>
                <a:cubicBezTo>
                  <a:pt x="1264076" y="391985"/>
                  <a:pt x="1418281" y="371972"/>
                  <a:pt x="1496110" y="357263"/>
                </a:cubicBezTo>
                <a:cubicBezTo>
                  <a:pt x="1524373" y="323194"/>
                  <a:pt x="1569686" y="343349"/>
                  <a:pt x="1608669" y="331673"/>
                </a:cubicBezTo>
                <a:cubicBezTo>
                  <a:pt x="1628634" y="319376"/>
                  <a:pt x="1652708" y="325981"/>
                  <a:pt x="1675071" y="324776"/>
                </a:cubicBezTo>
                <a:cubicBezTo>
                  <a:pt x="1696661" y="320902"/>
                  <a:pt x="1719608" y="311993"/>
                  <a:pt x="1738204" y="308427"/>
                </a:cubicBezTo>
                <a:lnTo>
                  <a:pt x="1786655" y="303376"/>
                </a:lnTo>
                <a:cubicBezTo>
                  <a:pt x="1814690" y="308462"/>
                  <a:pt x="1843563" y="316239"/>
                  <a:pt x="1873080" y="330998"/>
                </a:cubicBezTo>
                <a:cubicBezTo>
                  <a:pt x="1885328" y="340074"/>
                  <a:pt x="1907076" y="340787"/>
                  <a:pt x="1921650" y="332593"/>
                </a:cubicBezTo>
                <a:cubicBezTo>
                  <a:pt x="1924160" y="331181"/>
                  <a:pt x="1926358" y="329554"/>
                  <a:pt x="1928172" y="327762"/>
                </a:cubicBezTo>
                <a:cubicBezTo>
                  <a:pt x="1964849" y="349443"/>
                  <a:pt x="1978703" y="334060"/>
                  <a:pt x="1997356" y="349707"/>
                </a:cubicBezTo>
                <a:cubicBezTo>
                  <a:pt x="2045552" y="350382"/>
                  <a:pt x="2077539" y="328078"/>
                  <a:pt x="2094665" y="341687"/>
                </a:cubicBezTo>
                <a:cubicBezTo>
                  <a:pt x="2129868" y="337565"/>
                  <a:pt x="2171836" y="328633"/>
                  <a:pt x="2208578" y="324976"/>
                </a:cubicBezTo>
                <a:cubicBezTo>
                  <a:pt x="2233182" y="323400"/>
                  <a:pt x="2276000" y="319205"/>
                  <a:pt x="2315112" y="319743"/>
                </a:cubicBezTo>
                <a:cubicBezTo>
                  <a:pt x="2354027" y="341739"/>
                  <a:pt x="2411581" y="311650"/>
                  <a:pt x="2443255" y="328210"/>
                </a:cubicBezTo>
                <a:lnTo>
                  <a:pt x="2568028" y="342111"/>
                </a:lnTo>
                <a:cubicBezTo>
                  <a:pt x="2608701" y="337537"/>
                  <a:pt x="2582516" y="375805"/>
                  <a:pt x="2646527" y="315870"/>
                </a:cubicBezTo>
                <a:cubicBezTo>
                  <a:pt x="2717602" y="329320"/>
                  <a:pt x="2719299" y="298751"/>
                  <a:pt x="2781569" y="326406"/>
                </a:cubicBezTo>
                <a:lnTo>
                  <a:pt x="3030291" y="348227"/>
                </a:lnTo>
                <a:cubicBezTo>
                  <a:pt x="3072289" y="343635"/>
                  <a:pt x="3082691" y="349641"/>
                  <a:pt x="3142556" y="350870"/>
                </a:cubicBezTo>
                <a:cubicBezTo>
                  <a:pt x="3203390" y="348332"/>
                  <a:pt x="3209724" y="356304"/>
                  <a:pt x="3262356" y="358645"/>
                </a:cubicBezTo>
                <a:cubicBezTo>
                  <a:pt x="3295546" y="360921"/>
                  <a:pt x="3336380" y="362051"/>
                  <a:pt x="3341698" y="364522"/>
                </a:cubicBezTo>
                <a:lnTo>
                  <a:pt x="3344026" y="363547"/>
                </a:lnTo>
                <a:cubicBezTo>
                  <a:pt x="3353997" y="361853"/>
                  <a:pt x="3359859" y="362931"/>
                  <a:pt x="3363888" y="365229"/>
                </a:cubicBezTo>
                <a:lnTo>
                  <a:pt x="3400728" y="382181"/>
                </a:lnTo>
                <a:lnTo>
                  <a:pt x="3473223" y="370133"/>
                </a:lnTo>
                <a:cubicBezTo>
                  <a:pt x="3488625" y="364503"/>
                  <a:pt x="3513943" y="370768"/>
                  <a:pt x="3536135" y="366472"/>
                </a:cubicBezTo>
                <a:cubicBezTo>
                  <a:pt x="3549392" y="369181"/>
                  <a:pt x="3571626" y="354982"/>
                  <a:pt x="3585978" y="356773"/>
                </a:cubicBezTo>
                <a:lnTo>
                  <a:pt x="3594501" y="357463"/>
                </a:lnTo>
                <a:lnTo>
                  <a:pt x="3594736" y="357194"/>
                </a:lnTo>
                <a:cubicBezTo>
                  <a:pt x="3596729" y="356739"/>
                  <a:pt x="3599583" y="356739"/>
                  <a:pt x="3603855" y="357358"/>
                </a:cubicBezTo>
                <a:lnTo>
                  <a:pt x="3610035" y="358720"/>
                </a:lnTo>
                <a:lnTo>
                  <a:pt x="3682513" y="326449"/>
                </a:lnTo>
                <a:cubicBezTo>
                  <a:pt x="3725132" y="319209"/>
                  <a:pt x="3741010" y="317232"/>
                  <a:pt x="3789760" y="302526"/>
                </a:cubicBezTo>
                <a:cubicBezTo>
                  <a:pt x="3829631" y="295662"/>
                  <a:pt x="3861095" y="281792"/>
                  <a:pt x="3897275" y="282288"/>
                </a:cubicBezTo>
                <a:cubicBezTo>
                  <a:pt x="3908538" y="273598"/>
                  <a:pt x="3920509" y="268909"/>
                  <a:pt x="3936846" y="276633"/>
                </a:cubicBezTo>
                <a:cubicBezTo>
                  <a:pt x="3972980" y="267440"/>
                  <a:pt x="3976670" y="252111"/>
                  <a:pt x="4004538" y="259176"/>
                </a:cubicBezTo>
                <a:cubicBezTo>
                  <a:pt x="4016877" y="233368"/>
                  <a:pt x="4021427" y="241744"/>
                  <a:pt x="4033778" y="246608"/>
                </a:cubicBezTo>
                <a:lnTo>
                  <a:pt x="4035363" y="246843"/>
                </a:lnTo>
                <a:lnTo>
                  <a:pt x="4036996" y="243176"/>
                </a:lnTo>
                <a:lnTo>
                  <a:pt x="4042364" y="240742"/>
                </a:lnTo>
                <a:lnTo>
                  <a:pt x="4058954" y="239121"/>
                </a:lnTo>
                <a:lnTo>
                  <a:pt x="4065510" y="239339"/>
                </a:lnTo>
                <a:cubicBezTo>
                  <a:pt x="4069909" y="239180"/>
                  <a:pt x="4072681" y="238679"/>
                  <a:pt x="4074427" y="237895"/>
                </a:cubicBezTo>
                <a:cubicBezTo>
                  <a:pt x="4074466" y="237796"/>
                  <a:pt x="4074507" y="237697"/>
                  <a:pt x="4074546" y="237596"/>
                </a:cubicBezTo>
                <a:lnTo>
                  <a:pt x="4083097" y="236761"/>
                </a:lnTo>
                <a:cubicBezTo>
                  <a:pt x="4099102" y="230874"/>
                  <a:pt x="4124720" y="217294"/>
                  <a:pt x="4142745" y="210228"/>
                </a:cubicBezTo>
                <a:cubicBezTo>
                  <a:pt x="4161277" y="209757"/>
                  <a:pt x="4204215" y="211652"/>
                  <a:pt x="4191248" y="194363"/>
                </a:cubicBezTo>
                <a:cubicBezTo>
                  <a:pt x="4197143" y="193685"/>
                  <a:pt x="4200119" y="191566"/>
                  <a:pt x="4201744" y="188729"/>
                </a:cubicBezTo>
                <a:cubicBezTo>
                  <a:pt x="4201845" y="188309"/>
                  <a:pt x="4201947" y="187890"/>
                  <a:pt x="4202048" y="187470"/>
                </a:cubicBezTo>
                <a:lnTo>
                  <a:pt x="4248116" y="184675"/>
                </a:lnTo>
                <a:lnTo>
                  <a:pt x="4276141" y="186999"/>
                </a:lnTo>
                <a:lnTo>
                  <a:pt x="4290062" y="186753"/>
                </a:lnTo>
                <a:lnTo>
                  <a:pt x="4295143" y="189670"/>
                </a:lnTo>
                <a:cubicBezTo>
                  <a:pt x="4299996" y="191161"/>
                  <a:pt x="4306126" y="191162"/>
                  <a:pt x="4315108" y="187791"/>
                </a:cubicBezTo>
                <a:lnTo>
                  <a:pt x="4316965" y="186450"/>
                </a:lnTo>
                <a:lnTo>
                  <a:pt x="4362875" y="193065"/>
                </a:lnTo>
                <a:cubicBezTo>
                  <a:pt x="4368977" y="194642"/>
                  <a:pt x="4423306" y="188348"/>
                  <a:pt x="4428542" y="191719"/>
                </a:cubicBezTo>
                <a:cubicBezTo>
                  <a:pt x="4462662" y="194921"/>
                  <a:pt x="4457822" y="194180"/>
                  <a:pt x="4515813" y="181068"/>
                </a:cubicBezTo>
                <a:cubicBezTo>
                  <a:pt x="4524746" y="178930"/>
                  <a:pt x="4680151" y="178122"/>
                  <a:pt x="4715526" y="171166"/>
                </a:cubicBezTo>
                <a:cubicBezTo>
                  <a:pt x="4741916" y="171832"/>
                  <a:pt x="4677963" y="180680"/>
                  <a:pt x="4762447" y="162678"/>
                </a:cubicBezTo>
                <a:cubicBezTo>
                  <a:pt x="4784109" y="162698"/>
                  <a:pt x="4806742" y="151552"/>
                  <a:pt x="4840439" y="134910"/>
                </a:cubicBezTo>
                <a:cubicBezTo>
                  <a:pt x="4916356" y="97503"/>
                  <a:pt x="4937025" y="110510"/>
                  <a:pt x="5011513" y="110893"/>
                </a:cubicBezTo>
                <a:cubicBezTo>
                  <a:pt x="5038947" y="76939"/>
                  <a:pt x="5028196" y="106028"/>
                  <a:pt x="5065790" y="94512"/>
                </a:cubicBezTo>
                <a:cubicBezTo>
                  <a:pt x="5064856" y="121900"/>
                  <a:pt x="5108319" y="72464"/>
                  <a:pt x="5121659" y="101083"/>
                </a:cubicBezTo>
                <a:cubicBezTo>
                  <a:pt x="5128079" y="98081"/>
                  <a:pt x="5133876" y="94270"/>
                  <a:pt x="5139595" y="90230"/>
                </a:cubicBezTo>
                <a:lnTo>
                  <a:pt x="5142598" y="88129"/>
                </a:lnTo>
                <a:lnTo>
                  <a:pt x="5156554" y="84729"/>
                </a:lnTo>
                <a:lnTo>
                  <a:pt x="5174660" y="77506"/>
                </a:lnTo>
                <a:lnTo>
                  <a:pt x="5222961" y="74516"/>
                </a:lnTo>
                <a:cubicBezTo>
                  <a:pt x="5230550" y="71886"/>
                  <a:pt x="5251598" y="63576"/>
                  <a:pt x="5261763" y="63392"/>
                </a:cubicBezTo>
                <a:lnTo>
                  <a:pt x="5381667" y="42975"/>
                </a:lnTo>
                <a:cubicBezTo>
                  <a:pt x="5391827" y="39989"/>
                  <a:pt x="5429368" y="35305"/>
                  <a:pt x="5432760" y="25273"/>
                </a:cubicBezTo>
                <a:cubicBezTo>
                  <a:pt x="5439009" y="12982"/>
                  <a:pt x="5478134" y="27048"/>
                  <a:pt x="5470905" y="14020"/>
                </a:cubicBezTo>
                <a:lnTo>
                  <a:pt x="5626960" y="0"/>
                </a:lnTo>
                <a:close/>
              </a:path>
            </a:pathLst>
          </a:cu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28" name="Google Shape;228;p5"/>
          <p:cNvSpPr txBox="1"/>
          <p:nvPr>
            <p:ph type="title"/>
          </p:nvPr>
        </p:nvSpPr>
        <p:spPr>
          <a:xfrm>
            <a:off x="723900" y="5430741"/>
            <a:ext cx="10750253" cy="632588"/>
          </a:xfrm>
          <a:prstGeom prst="rect">
            <a:avLst/>
          </a:prstGeom>
          <a:noFill/>
          <a:ln>
            <a:noFill/>
          </a:ln>
        </p:spPr>
        <p:txBody>
          <a:bodyPr anchorCtr="0" anchor="b" bIns="45700" lIns="91425" spcFirstLastPara="1" rIns="91425" wrap="square" tIns="45700">
            <a:normAutofit/>
          </a:bodyPr>
          <a:lstStyle/>
          <a:p>
            <a:pPr indent="0" lvl="0" marL="0" rtl="0" algn="ctr">
              <a:lnSpc>
                <a:spcPct val="110000"/>
              </a:lnSpc>
              <a:spcBef>
                <a:spcPts val="0"/>
              </a:spcBef>
              <a:spcAft>
                <a:spcPts val="0"/>
              </a:spcAft>
              <a:buClr>
                <a:srgbClr val="262626"/>
              </a:buClr>
              <a:buSzPts val="2800"/>
              <a:buFont typeface="Arial"/>
              <a:buNone/>
            </a:pPr>
            <a:r>
              <a:rPr lang="en-US" sz="2800"/>
              <a:t>MILITARY TRACT, 1790</a:t>
            </a:r>
            <a:endParaRPr/>
          </a:p>
        </p:txBody>
      </p:sp>
      <p:sp>
        <p:nvSpPr>
          <p:cNvPr id="229" name="Google Shape;229;p5"/>
          <p:cNvSpPr txBox="1"/>
          <p:nvPr>
            <p:ph idx="1" type="body"/>
          </p:nvPr>
        </p:nvSpPr>
        <p:spPr>
          <a:xfrm>
            <a:off x="1703850" y="6083801"/>
            <a:ext cx="8803231" cy="494419"/>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rgbClr val="262626"/>
              </a:buClr>
              <a:buSzPts val="1600"/>
              <a:buNone/>
            </a:pPr>
            <a:r>
              <a:rPr lang="en-US" sz="2000"/>
              <a:t>Simeon DeWitt, Surveyor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228"/>
                                        </p:tgtEl>
                                        <p:attrNameLst>
                                          <p:attrName>style.visibility</p:attrName>
                                        </p:attrNameLst>
                                      </p:cBhvr>
                                      <p:to>
                                        <p:strVal val="visible"/>
                                      </p:to>
                                    </p:set>
                                    <p:animEffect filter="fade" transition="in">
                                      <p:cBhvr>
                                        <p:cTn dur="400"/>
                                        <p:tgtEl>
                                          <p:spTgt spid="2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6"/>
          <p:cNvSpPr txBox="1"/>
          <p:nvPr>
            <p:ph type="title"/>
          </p:nvPr>
        </p:nvSpPr>
        <p:spPr>
          <a:xfrm>
            <a:off x="1050879" y="609601"/>
            <a:ext cx="9810604" cy="1216024"/>
          </a:xfrm>
          <a:prstGeom prst="rect">
            <a:avLst/>
          </a:prstGeom>
          <a:noFill/>
          <a:ln>
            <a:noFill/>
          </a:ln>
        </p:spPr>
        <p:txBody>
          <a:bodyPr anchorCtr="0" anchor="ctr" bIns="45700" lIns="91425" spcFirstLastPara="1" rIns="91425" wrap="square" tIns="45700">
            <a:normAutofit/>
          </a:bodyPr>
          <a:lstStyle/>
          <a:p>
            <a:pPr indent="0" lvl="0" marL="0" rtl="0" algn="l">
              <a:lnSpc>
                <a:spcPct val="110000"/>
              </a:lnSpc>
              <a:spcBef>
                <a:spcPts val="0"/>
              </a:spcBef>
              <a:spcAft>
                <a:spcPts val="0"/>
              </a:spcAft>
              <a:buClr>
                <a:srgbClr val="262626"/>
              </a:buClr>
              <a:buSzPts val="2800"/>
              <a:buFont typeface="Arial"/>
              <a:buNone/>
            </a:pPr>
            <a:r>
              <a:t/>
            </a:r>
            <a:endParaRPr/>
          </a:p>
        </p:txBody>
      </p:sp>
      <p:pic>
        <p:nvPicPr>
          <p:cNvPr id="235" name="Google Shape;235;p6"/>
          <p:cNvPicPr preferRelativeResize="0"/>
          <p:nvPr>
            <p:ph idx="1" type="body"/>
          </p:nvPr>
        </p:nvPicPr>
        <p:blipFill rotWithShape="1">
          <a:blip r:embed="rId3">
            <a:alphaModFix/>
          </a:blip>
          <a:srcRect b="23011" l="0" r="0" t="0"/>
          <a:stretch/>
        </p:blipFill>
        <p:spPr>
          <a:xfrm>
            <a:off x="154982" y="125320"/>
            <a:ext cx="6230400" cy="6509100"/>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3137"/>
              </a:srgbClr>
            </a:outerShdw>
          </a:effectLst>
        </p:spPr>
      </p:pic>
      <p:pic>
        <p:nvPicPr>
          <p:cNvPr id="236" name="Google Shape;236;p6"/>
          <p:cNvPicPr preferRelativeResize="0"/>
          <p:nvPr/>
        </p:nvPicPr>
        <p:blipFill rotWithShape="1">
          <a:blip r:embed="rId4">
            <a:alphaModFix/>
          </a:blip>
          <a:srcRect b="0" l="0" r="0" t="77726"/>
          <a:stretch/>
        </p:blipFill>
        <p:spPr>
          <a:xfrm>
            <a:off x="6536452" y="856880"/>
            <a:ext cx="5375861" cy="1937489"/>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3137"/>
              </a:srgbClr>
            </a:outerShdw>
          </a:effectLst>
        </p:spPr>
      </p:pic>
      <p:sp>
        <p:nvSpPr>
          <p:cNvPr id="237" name="Google Shape;237;p6"/>
          <p:cNvSpPr txBox="1"/>
          <p:nvPr/>
        </p:nvSpPr>
        <p:spPr>
          <a:xfrm>
            <a:off x="6940446" y="4706911"/>
            <a:ext cx="4557010"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2400" u="none" cap="none" strike="noStrike">
                <a:solidFill>
                  <a:schemeClr val="dk1"/>
                </a:solidFill>
                <a:latin typeface="Arial"/>
                <a:ea typeface="Arial"/>
                <a:cs typeface="Arial"/>
                <a:sym typeface="Arial"/>
              </a:rPr>
              <a:t>A Map of the Late Onondaga Reservation by Simeon DeWitt, 1795.</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2" name="Shape 242"/>
        <p:cNvGrpSpPr/>
        <p:nvPr/>
      </p:nvGrpSpPr>
      <p:grpSpPr>
        <a:xfrm>
          <a:off x="0" y="0"/>
          <a:ext cx="0" cy="0"/>
          <a:chOff x="0" y="0"/>
          <a:chExt cx="0" cy="0"/>
        </a:xfrm>
      </p:grpSpPr>
      <p:pic>
        <p:nvPicPr>
          <p:cNvPr id="243" name="Google Shape;243;p8"/>
          <p:cNvPicPr preferRelativeResize="0"/>
          <p:nvPr/>
        </p:nvPicPr>
        <p:blipFill rotWithShape="1">
          <a:blip r:embed="rId3">
            <a:alphaModFix/>
          </a:blip>
          <a:srcRect b="0" l="0" r="0" t="0"/>
          <a:stretch/>
        </p:blipFill>
        <p:spPr>
          <a:xfrm>
            <a:off x="10905744" y="0"/>
            <a:ext cx="1286256" cy="6858000"/>
          </a:xfrm>
          <a:prstGeom prst="rect">
            <a:avLst/>
          </a:prstGeom>
          <a:noFill/>
          <a:ln>
            <a:noFill/>
          </a:ln>
        </p:spPr>
      </p:pic>
      <p:sp>
        <p:nvSpPr>
          <p:cNvPr id="244" name="Google Shape;244;p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245" name="Google Shape;245;p8"/>
          <p:cNvPicPr preferRelativeResize="0"/>
          <p:nvPr>
            <p:ph idx="1" type="body"/>
          </p:nvPr>
        </p:nvPicPr>
        <p:blipFill rotWithShape="1">
          <a:blip r:embed="rId4">
            <a:alphaModFix/>
          </a:blip>
          <a:srcRect b="32229" l="0" r="0" t="0"/>
          <a:stretch/>
        </p:blipFill>
        <p:spPr>
          <a:xfrm>
            <a:off x="1" y="10"/>
            <a:ext cx="12192000" cy="685798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9"/>
          <p:cNvSpPr txBox="1"/>
          <p:nvPr>
            <p:ph type="title"/>
          </p:nvPr>
        </p:nvSpPr>
        <p:spPr>
          <a:xfrm>
            <a:off x="0" y="609600"/>
            <a:ext cx="3432049" cy="4712207"/>
          </a:xfrm>
          <a:prstGeom prst="rect">
            <a:avLst/>
          </a:prstGeom>
          <a:noFill/>
          <a:ln>
            <a:noFill/>
          </a:ln>
        </p:spPr>
        <p:txBody>
          <a:bodyPr anchorCtr="0" anchor="ctr" bIns="45700" lIns="91425" spcFirstLastPara="1" rIns="91425" wrap="square" tIns="45700">
            <a:normAutofit/>
          </a:bodyPr>
          <a:lstStyle/>
          <a:p>
            <a:pPr indent="0" lvl="0" marL="0" rtl="0" algn="ctr">
              <a:lnSpc>
                <a:spcPct val="110000"/>
              </a:lnSpc>
              <a:spcBef>
                <a:spcPts val="0"/>
              </a:spcBef>
              <a:spcAft>
                <a:spcPts val="0"/>
              </a:spcAft>
              <a:buClr>
                <a:srgbClr val="262626"/>
              </a:buClr>
              <a:buSzPts val="2800"/>
              <a:buFont typeface="Arial"/>
              <a:buNone/>
            </a:pPr>
            <a:r>
              <a:rPr b="1" lang="en-US"/>
              <a:t>SYRACUSE,</a:t>
            </a:r>
            <a:br>
              <a:rPr b="1" lang="en-US"/>
            </a:br>
            <a:r>
              <a:rPr b="1" lang="en-US"/>
              <a:t>1825</a:t>
            </a:r>
            <a:br>
              <a:rPr b="1" lang="en-US"/>
            </a:br>
            <a:br>
              <a:rPr b="1" lang="en-US"/>
            </a:br>
            <a:r>
              <a:rPr b="1" lang="en-US"/>
              <a:t>POPULATION 600</a:t>
            </a:r>
            <a:br>
              <a:rPr b="1" lang="en-US"/>
            </a:br>
            <a:br>
              <a:rPr b="1" lang="en-US"/>
            </a:br>
            <a:endParaRPr b="1"/>
          </a:p>
        </p:txBody>
      </p:sp>
      <p:pic>
        <p:nvPicPr>
          <p:cNvPr id="252" name="Google Shape;252;p9"/>
          <p:cNvPicPr preferRelativeResize="0"/>
          <p:nvPr>
            <p:ph idx="1" type="body"/>
          </p:nvPr>
        </p:nvPicPr>
        <p:blipFill rotWithShape="1">
          <a:blip r:embed="rId3">
            <a:alphaModFix/>
          </a:blip>
          <a:srcRect b="7353" l="32594" r="0" t="9458"/>
          <a:stretch/>
        </p:blipFill>
        <p:spPr>
          <a:xfrm rot="5400000">
            <a:off x="4832000" y="212449"/>
            <a:ext cx="5375700" cy="7619400"/>
          </a:xfrm>
          <a:prstGeom prst="rect">
            <a:avLst/>
          </a:prstGeom>
          <a:noFill/>
          <a:ln cap="sq" cmpd="thickThin" w="88900">
            <a:solidFill>
              <a:srgbClr val="000000"/>
            </a:solidFill>
            <a:prstDash val="solid"/>
            <a:miter lim="800000"/>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10"/>
          <p:cNvSpPr txBox="1"/>
          <p:nvPr>
            <p:ph type="title"/>
          </p:nvPr>
        </p:nvSpPr>
        <p:spPr>
          <a:xfrm>
            <a:off x="1050879" y="609601"/>
            <a:ext cx="9810604" cy="1216024"/>
          </a:xfrm>
          <a:prstGeom prst="rect">
            <a:avLst/>
          </a:prstGeom>
          <a:noFill/>
          <a:ln>
            <a:noFill/>
          </a:ln>
        </p:spPr>
        <p:txBody>
          <a:bodyPr anchorCtr="0" anchor="ctr" bIns="45700" lIns="91425" spcFirstLastPara="1" rIns="91425" wrap="square" tIns="45700">
            <a:normAutofit/>
          </a:bodyPr>
          <a:lstStyle/>
          <a:p>
            <a:pPr indent="0" lvl="0" marL="0" rtl="0" algn="l">
              <a:lnSpc>
                <a:spcPct val="110000"/>
              </a:lnSpc>
              <a:spcBef>
                <a:spcPts val="0"/>
              </a:spcBef>
              <a:spcAft>
                <a:spcPts val="0"/>
              </a:spcAft>
              <a:buClr>
                <a:srgbClr val="262626"/>
              </a:buClr>
              <a:buSzPts val="2800"/>
              <a:buFont typeface="Arial"/>
              <a:buNone/>
            </a:pPr>
            <a:r>
              <a:t/>
            </a:r>
            <a:endParaRPr/>
          </a:p>
        </p:txBody>
      </p:sp>
      <p:pic>
        <p:nvPicPr>
          <p:cNvPr id="259" name="Google Shape;259;p10"/>
          <p:cNvPicPr preferRelativeResize="0"/>
          <p:nvPr>
            <p:ph idx="1" type="body"/>
          </p:nvPr>
        </p:nvPicPr>
        <p:blipFill rotWithShape="1">
          <a:blip r:embed="rId3">
            <a:alphaModFix/>
          </a:blip>
          <a:srcRect b="0" l="0" r="0" t="0"/>
          <a:stretch/>
        </p:blipFill>
        <p:spPr>
          <a:xfrm>
            <a:off x="257390" y="164111"/>
            <a:ext cx="11934600" cy="6529800"/>
          </a:xfrm>
          <a:prstGeom prst="rect">
            <a:avLst/>
          </a:prstGeom>
          <a:noFill/>
          <a:ln cap="sq" cmpd="thickThin" w="228600">
            <a:solidFill>
              <a:srgbClr val="000000"/>
            </a:solidFill>
            <a:prstDash val="solid"/>
            <a:miter lim="800000"/>
            <a:headEnd len="sm" w="sm" type="none"/>
            <a:tailEnd len="sm" w="sm" type="none"/>
          </a:ln>
        </p:spPr>
      </p:pic>
      <p:sp>
        <p:nvSpPr>
          <p:cNvPr id="260" name="Google Shape;260;p10"/>
          <p:cNvSpPr/>
          <p:nvPr/>
        </p:nvSpPr>
        <p:spPr>
          <a:xfrm>
            <a:off x="4973525" y="4822625"/>
            <a:ext cx="214200" cy="2097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ArchiveVTI">
  <a:themeElements>
    <a:clrScheme name="Archive">
      <a:dk1>
        <a:srgbClr val="000000"/>
      </a:dk1>
      <a:lt1>
        <a:srgbClr val="FFFFFF"/>
      </a:lt1>
      <a:dk2>
        <a:srgbClr val="353B3D"/>
      </a:dk2>
      <a:lt2>
        <a:srgbClr val="EEECEA"/>
      </a:lt2>
      <a:accent1>
        <a:srgbClr val="A65E5E"/>
      </a:accent1>
      <a:accent2>
        <a:srgbClr val="9D6053"/>
      </a:accent2>
      <a:accent3>
        <a:srgbClr val="968274"/>
      </a:accent3>
      <a:accent4>
        <a:srgbClr val="878079"/>
      </a:accent4>
      <a:accent5>
        <a:srgbClr val="6C737A"/>
      </a:accent5>
      <a:accent6>
        <a:srgbClr val="697777"/>
      </a:accent6>
      <a:hlink>
        <a:srgbClr val="A25872"/>
      </a:hlink>
      <a:folHlink>
        <a:srgbClr val="667A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ketchLinesVTI">
  <a:themeElements>
    <a:clrScheme name="SketchLines">
      <a:dk1>
        <a:srgbClr val="000000"/>
      </a:dk1>
      <a:lt1>
        <a:srgbClr val="FFFFFF"/>
      </a:lt1>
      <a:dk2>
        <a:srgbClr val="564E4E"/>
      </a:dk2>
      <a:lt2>
        <a:srgbClr val="EEEBE2"/>
      </a:lt2>
      <a:accent1>
        <a:srgbClr val="E54837"/>
      </a:accent1>
      <a:accent2>
        <a:srgbClr val="947F53"/>
      </a:accent2>
      <a:accent3>
        <a:srgbClr val="BE8D64"/>
      </a:accent3>
      <a:accent4>
        <a:srgbClr val="E0C171"/>
      </a:accent4>
      <a:accent5>
        <a:srgbClr val="968572"/>
      </a:accent5>
      <a:accent6>
        <a:srgbClr val="855D5D"/>
      </a:accent6>
      <a:hlink>
        <a:srgbClr val="CC9900"/>
      </a:hlink>
      <a:folHlink>
        <a:srgbClr val="96A9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2026-01-19T22:25:32Z</dcterms:created>
  <dc:creator>Robert Searing</dc:creator>
</cp:coreProperties>
</file>